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5"/>
  </p:notesMasterIdLst>
  <p:handoutMasterIdLst>
    <p:handoutMasterId r:id="rId26"/>
  </p:handoutMasterIdLst>
  <p:sldIdLst>
    <p:sldId id="282" r:id="rId5"/>
    <p:sldId id="327" r:id="rId6"/>
    <p:sldId id="312" r:id="rId7"/>
    <p:sldId id="316" r:id="rId8"/>
    <p:sldId id="318" r:id="rId9"/>
    <p:sldId id="334" r:id="rId10"/>
    <p:sldId id="309" r:id="rId11"/>
    <p:sldId id="328" r:id="rId12"/>
    <p:sldId id="329" r:id="rId13"/>
    <p:sldId id="330" r:id="rId14"/>
    <p:sldId id="331" r:id="rId15"/>
    <p:sldId id="332" r:id="rId16"/>
    <p:sldId id="333" r:id="rId17"/>
    <p:sldId id="304" r:id="rId18"/>
    <p:sldId id="305" r:id="rId19"/>
    <p:sldId id="310" r:id="rId20"/>
    <p:sldId id="311" r:id="rId21"/>
    <p:sldId id="335" r:id="rId22"/>
    <p:sldId id="336" r:id="rId23"/>
    <p:sldId id="256" r:id="rId24"/>
  </p:sldIdLst>
  <p:sldSz cx="12192000" cy="6858000"/>
  <p:notesSz cx="6858000" cy="9144000"/>
  <p:defaultTextStyle>
    <a:defPPr rtl="0"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E9639D4-E3E2-4D34-9284-5A2195B3D0D7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31" autoAdjust="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outlineViewPr>
    <p:cViewPr>
      <p:scale>
        <a:sx n="33" d="100"/>
        <a:sy n="33" d="100"/>
      </p:scale>
      <p:origin x="0" y="-696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2448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B76F666D-E0C2-435B-BAA8-9287F9E5D38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de-DE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9FEBCAF-CB3F-4928-91AA-D61472F880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05DE0F5C-A8A6-4EDD-9D4B-FA1FFE47D1DD}" type="datetime1">
              <a:rPr lang="de-DE" smtClean="0"/>
              <a:t>12.06.2023</a:t>
            </a:fld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9256698-63C6-4CCC-81CB-EA5604C30F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2467FDA-05D7-4760-A373-5D6AEAAF427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682C0B10-7CAE-41E4-AB02-7E8B1FF2B898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875375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de-DE" noProof="0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3F3C1A-F5F1-4761-9570-011395B40431}" type="datetime1">
              <a:rPr lang="de-DE" smtClean="0"/>
              <a:pPr/>
              <a:t>12.06.2023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de-DE" noProof="0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de-DE" noProof="0" dirty="0"/>
              <a:t>Textmasterformate bearbeiten</a:t>
            </a:r>
          </a:p>
          <a:p>
            <a:pPr lvl="1" rtl="0"/>
            <a:r>
              <a:rPr lang="de-DE" noProof="0" dirty="0"/>
              <a:t>Zweite Ebene</a:t>
            </a:r>
          </a:p>
          <a:p>
            <a:pPr lvl="2" rtl="0"/>
            <a:r>
              <a:rPr lang="de-DE" noProof="0" dirty="0"/>
              <a:t>Dritte Ebene</a:t>
            </a:r>
          </a:p>
          <a:p>
            <a:pPr lvl="3" rtl="0"/>
            <a:r>
              <a:rPr lang="de-DE" noProof="0" dirty="0"/>
              <a:t>Vierte Ebene</a:t>
            </a:r>
          </a:p>
          <a:p>
            <a:pPr lvl="4" rtl="0"/>
            <a:r>
              <a:rPr lang="de-DE" noProof="0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de-DE" noProof="0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530193B-564F-4854-8A52-728F3FB19C85}" type="slidenum">
              <a:rPr lang="de-DE" noProof="0" smtClean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36038165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de-DE" smtClean="0"/>
              <a:t>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700825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de-DE" smtClean="0"/>
              <a:t>20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95000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DBE77267-9F51-4226-989C-ED57465596ED}"/>
              </a:ext>
            </a:extLst>
          </p:cNvPr>
          <p:cNvSpPr/>
          <p:nvPr userDrawn="1"/>
        </p:nvSpPr>
        <p:spPr>
          <a:xfrm>
            <a:off x="0" y="6714000"/>
            <a:ext cx="12192000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e-DE" noProof="0" dirty="0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0A2CC678-341F-44F8-AE2E-A6C84D75C56A}"/>
              </a:ext>
            </a:extLst>
          </p:cNvPr>
          <p:cNvSpPr/>
          <p:nvPr userDrawn="1"/>
        </p:nvSpPr>
        <p:spPr>
          <a:xfrm>
            <a:off x="0" y="0"/>
            <a:ext cx="12192000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e-DE" noProof="0" dirty="0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A87A001A-FE8B-41CE-AC81-69D4A2339087}"/>
              </a:ext>
            </a:extLst>
          </p:cNvPr>
          <p:cNvSpPr/>
          <p:nvPr userDrawn="1"/>
        </p:nvSpPr>
        <p:spPr>
          <a:xfrm>
            <a:off x="0" y="92074"/>
            <a:ext cx="144000" cy="66294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e-DE" noProof="0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CB1416AC-94BD-4442-B771-E1ACAA70367E}"/>
              </a:ext>
            </a:extLst>
          </p:cNvPr>
          <p:cNvSpPr/>
          <p:nvPr userDrawn="1"/>
        </p:nvSpPr>
        <p:spPr>
          <a:xfrm>
            <a:off x="12048000" y="92074"/>
            <a:ext cx="144000" cy="66294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e-DE" noProof="0" dirty="0"/>
          </a:p>
        </p:txBody>
      </p:sp>
      <p:sp>
        <p:nvSpPr>
          <p:cNvPr id="13" name="Freihandform: Form 12">
            <a:extLst>
              <a:ext uri="{FF2B5EF4-FFF2-40B4-BE49-F238E27FC236}">
                <a16:creationId xmlns:a16="http://schemas.microsoft.com/office/drawing/2014/main" id="{BDB31DC4-A207-4A23-8E7A-40D0ECD04FD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36000 w 12192000"/>
              <a:gd name="connsiteY0" fmla="*/ 36000 h 6858000"/>
              <a:gd name="connsiteX1" fmla="*/ 36000 w 12192000"/>
              <a:gd name="connsiteY1" fmla="*/ 6822000 h 6858000"/>
              <a:gd name="connsiteX2" fmla="*/ 12156000 w 12192000"/>
              <a:gd name="connsiteY2" fmla="*/ 6822000 h 6858000"/>
              <a:gd name="connsiteX3" fmla="*/ 12156000 w 12192000"/>
              <a:gd name="connsiteY3" fmla="*/ 36000 h 6858000"/>
              <a:gd name="connsiteX4" fmla="*/ 0 w 12192000"/>
              <a:gd name="connsiteY4" fmla="*/ 0 h 6858000"/>
              <a:gd name="connsiteX5" fmla="*/ 36000 w 12192000"/>
              <a:gd name="connsiteY5" fmla="*/ 0 h 6858000"/>
              <a:gd name="connsiteX6" fmla="*/ 12156000 w 12192000"/>
              <a:gd name="connsiteY6" fmla="*/ 0 h 6858000"/>
              <a:gd name="connsiteX7" fmla="*/ 12192000 w 12192000"/>
              <a:gd name="connsiteY7" fmla="*/ 0 h 6858000"/>
              <a:gd name="connsiteX8" fmla="*/ 12192000 w 12192000"/>
              <a:gd name="connsiteY8" fmla="*/ 36000 h 6858000"/>
              <a:gd name="connsiteX9" fmla="*/ 12192000 w 12192000"/>
              <a:gd name="connsiteY9" fmla="*/ 6822000 h 6858000"/>
              <a:gd name="connsiteX10" fmla="*/ 12192000 w 12192000"/>
              <a:gd name="connsiteY10" fmla="*/ 6858000 h 6858000"/>
              <a:gd name="connsiteX11" fmla="*/ 12156000 w 12192000"/>
              <a:gd name="connsiteY11" fmla="*/ 6858000 h 6858000"/>
              <a:gd name="connsiteX12" fmla="*/ 36000 w 12192000"/>
              <a:gd name="connsiteY12" fmla="*/ 6858000 h 6858000"/>
              <a:gd name="connsiteX13" fmla="*/ 0 w 12192000"/>
              <a:gd name="connsiteY13" fmla="*/ 6858000 h 6858000"/>
              <a:gd name="connsiteX14" fmla="*/ 0 w 12192000"/>
              <a:gd name="connsiteY14" fmla="*/ 6822000 h 6858000"/>
              <a:gd name="connsiteX15" fmla="*/ 0 w 12192000"/>
              <a:gd name="connsiteY15" fmla="*/ 36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6858000">
                <a:moveTo>
                  <a:pt x="36000" y="36000"/>
                </a:moveTo>
                <a:lnTo>
                  <a:pt x="36000" y="6822000"/>
                </a:lnTo>
                <a:lnTo>
                  <a:pt x="12156000" y="6822000"/>
                </a:lnTo>
                <a:lnTo>
                  <a:pt x="12156000" y="36000"/>
                </a:lnTo>
                <a:close/>
                <a:moveTo>
                  <a:pt x="0" y="0"/>
                </a:moveTo>
                <a:lnTo>
                  <a:pt x="36000" y="0"/>
                </a:lnTo>
                <a:lnTo>
                  <a:pt x="12156000" y="0"/>
                </a:lnTo>
                <a:lnTo>
                  <a:pt x="12192000" y="0"/>
                </a:lnTo>
                <a:lnTo>
                  <a:pt x="12192000" y="36000"/>
                </a:lnTo>
                <a:lnTo>
                  <a:pt x="12192000" y="6822000"/>
                </a:lnTo>
                <a:lnTo>
                  <a:pt x="12192000" y="6858000"/>
                </a:lnTo>
                <a:lnTo>
                  <a:pt x="12156000" y="6858000"/>
                </a:lnTo>
                <a:lnTo>
                  <a:pt x="36000" y="6858000"/>
                </a:lnTo>
                <a:lnTo>
                  <a:pt x="0" y="6858000"/>
                </a:lnTo>
                <a:lnTo>
                  <a:pt x="0" y="6822000"/>
                </a:lnTo>
                <a:lnTo>
                  <a:pt x="0" y="36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/>
            <a:endParaRPr lang="de-DE" noProof="0" dirty="0"/>
          </a:p>
        </p:txBody>
      </p:sp>
      <p:sp>
        <p:nvSpPr>
          <p:cNvPr id="9" name="Bildplatzhalter 1">
            <a:extLst>
              <a:ext uri="{FF2B5EF4-FFF2-40B4-BE49-F238E27FC236}">
                <a16:creationId xmlns:a16="http://schemas.microsoft.com/office/drawing/2014/main" id="{837F9836-5B23-424D-8C60-AC02A8512A4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44000" y="144000"/>
            <a:ext cx="11905200" cy="6570000"/>
          </a:xfrm>
          <a:solidFill>
            <a:schemeClr val="bg1">
              <a:lumMod val="95000"/>
            </a:schemeClr>
          </a:solidFill>
        </p:spPr>
        <p:txBody>
          <a:bodyPr lIns="0" rIns="1764000" rtlCol="0" anchor="ctr"/>
          <a:lstStyle>
            <a:lvl1pPr marL="0" indent="0" algn="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de-DE" noProof="0" dirty="0"/>
              <a:t>Ihr Foto einfügen oder ziehen und ablegen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0000" y="359999"/>
            <a:ext cx="4416588" cy="5321927"/>
          </a:xfrm>
          <a:gradFill>
            <a:gsLst>
              <a:gs pos="46000">
                <a:schemeClr val="bg1">
                  <a:alpha val="90000"/>
                </a:schemeClr>
              </a:gs>
              <a:gs pos="0">
                <a:schemeClr val="accent1">
                  <a:lumMod val="20000"/>
                  <a:lumOff val="80000"/>
                  <a:alpha val="50000"/>
                </a:schemeClr>
              </a:gs>
              <a:gs pos="80000">
                <a:schemeClr val="bg1"/>
              </a:gs>
            </a:gsLst>
            <a:lin ang="3600000" scaled="0"/>
          </a:gradFill>
        </p:spPr>
        <p:txBody>
          <a:bodyPr lIns="72000" rIns="180000" bIns="180000" rtlCol="0" anchor="b"/>
          <a:lstStyle>
            <a:lvl1pPr algn="r">
              <a:lnSpc>
                <a:spcPts val="4700"/>
              </a:lnSpc>
              <a:defRPr sz="4500">
                <a:solidFill>
                  <a:schemeClr val="tx1"/>
                </a:solidFill>
              </a:defRPr>
            </a:lvl1pPr>
          </a:lstStyle>
          <a:p>
            <a:pPr rtl="0"/>
            <a:r>
              <a:rPr lang="de-DE" noProof="0" dirty="0"/>
              <a:t>Klicken, um Präsentationstitel zu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9999" y="5681926"/>
            <a:ext cx="4416587" cy="816075"/>
          </a:xfrm>
          <a:solidFill>
            <a:schemeClr val="bg1">
              <a:alpha val="80000"/>
            </a:schemeClr>
          </a:solidFill>
          <a:ln w="3175">
            <a:gradFill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0"/>
            </a:gradFill>
          </a:ln>
        </p:spPr>
        <p:txBody>
          <a:bodyPr tIns="144000" rIns="180000" rtlCol="0"/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de-DE" noProof="0"/>
              <a:t>Master-Untertitelformat bearbeiten</a:t>
            </a:r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1334038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79100" y="804500"/>
            <a:ext cx="4416588" cy="3818712"/>
          </a:xfrm>
          <a:gradFill>
            <a:gsLst>
              <a:gs pos="46000">
                <a:schemeClr val="bg1">
                  <a:alpha val="90000"/>
                </a:schemeClr>
              </a:gs>
              <a:gs pos="0">
                <a:schemeClr val="accent1">
                  <a:lumMod val="20000"/>
                  <a:lumOff val="80000"/>
                  <a:alpha val="50000"/>
                </a:schemeClr>
              </a:gs>
              <a:gs pos="80000">
                <a:schemeClr val="bg1"/>
              </a:gs>
            </a:gsLst>
            <a:lin ang="3600000" scaled="0"/>
          </a:gradFill>
        </p:spPr>
        <p:txBody>
          <a:bodyPr lIns="72000" rIns="180000" bIns="180000" rtlCol="0" anchor="b"/>
          <a:lstStyle>
            <a:lvl1pPr algn="r">
              <a:lnSpc>
                <a:spcPts val="4700"/>
              </a:lnSpc>
              <a:defRPr sz="4500">
                <a:solidFill>
                  <a:schemeClr val="tx1"/>
                </a:solidFill>
              </a:defRPr>
            </a:lvl1pPr>
          </a:lstStyle>
          <a:p>
            <a:pPr rtl="0"/>
            <a:r>
              <a:rPr lang="de-DE" noProof="0" dirty="0"/>
              <a:t>Übergangstitel durch Klicken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9099" y="4623212"/>
            <a:ext cx="4416587" cy="816075"/>
          </a:xfrm>
          <a:solidFill>
            <a:schemeClr val="bg1">
              <a:alpha val="80000"/>
            </a:schemeClr>
          </a:solidFill>
          <a:ln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txBody>
          <a:bodyPr tIns="144000" rIns="180000" rtlCol="0"/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de-DE" noProof="0"/>
              <a:t>Master-Untertitelformat bearbeiten</a:t>
            </a:r>
            <a:endParaRPr lang="de-DE" noProof="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CB24018-690B-4552-9994-3F090E16014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de-DE" noProof="0" dirty="0"/>
              <a:t>Fußzeile hinzufügen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4D8B2323-066D-4AC1-9FC8-A06D7E8B581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de-DE" noProof="0" smtClean="0"/>
              <a:pPr rtl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35546325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8FE0EB3-0FF4-4285-B9D3-90A5751B7BB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de-DE" noProof="0" dirty="0"/>
              <a:t>Fußzeile hinzufügen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456F629-658F-4B7E-A1D1-2522EA76B0DD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de-DE" noProof="0" smtClean="0"/>
              <a:pPr rtl="0"/>
              <a:t>‹Nr.›</a:t>
            </a:fld>
            <a:endParaRPr lang="de-DE" noProof="0" dirty="0"/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35380A33-49FB-43FC-B60E-34A2E55563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1734501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de-DE" noProof="0" dirty="0"/>
              <a:t>Fußzeile hinzufügen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F449EF3-C757-4F43-906C-DE0FF6262B2F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de-DE" noProof="0" smtClean="0"/>
              <a:pPr rtl="0"/>
              <a:t>‹Nr.›</a:t>
            </a:fld>
            <a:endParaRPr lang="de-DE" noProof="0" dirty="0"/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216924A5-8BD5-4AC6-84B9-2F1A4AFCF2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  <p:sp>
        <p:nvSpPr>
          <p:cNvPr id="10" name="Inhaltsplatzhalter 3">
            <a:extLst>
              <a:ext uri="{FF2B5EF4-FFF2-40B4-BE49-F238E27FC236}">
                <a16:creationId xmlns:a16="http://schemas.microsoft.com/office/drawing/2014/main" id="{4C657649-400B-459D-918F-D5C58351DE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9886" y="1512000"/>
            <a:ext cx="5472114" cy="4664963"/>
          </a:xfrm>
        </p:spPr>
        <p:txBody>
          <a:bodyPr rtlCol="0"/>
          <a:lstStyle/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11" name="Inhaltsplatzhalter 2">
            <a:extLst>
              <a:ext uri="{FF2B5EF4-FFF2-40B4-BE49-F238E27FC236}">
                <a16:creationId xmlns:a16="http://schemas.microsoft.com/office/drawing/2014/main" id="{F923135C-68B1-4D2B-80D0-318CB859F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1886" y="1512000"/>
            <a:ext cx="5472114" cy="4664963"/>
          </a:xfrm>
        </p:spPr>
        <p:txBody>
          <a:bodyPr rtlCol="0"/>
          <a:lstStyle/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8915521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de-DE" noProof="0" dirty="0"/>
              <a:t>Fußzeile hinzufügen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F449EF3-C757-4F43-906C-DE0FF6262B2F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de-DE" noProof="0" smtClean="0"/>
              <a:pPr rtl="0"/>
              <a:t>‹Nr.›</a:t>
            </a:fld>
            <a:endParaRPr lang="de-DE" noProof="0" dirty="0"/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216924A5-8BD5-4AC6-84B9-2F1A4AFCF2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6BF39E7D-3145-466A-B07A-D49E661CEF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1886" y="1512000"/>
            <a:ext cx="5472114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12" name="Textplatzhalter 4">
            <a:extLst>
              <a:ext uri="{FF2B5EF4-FFF2-40B4-BE49-F238E27FC236}">
                <a16:creationId xmlns:a16="http://schemas.microsoft.com/office/drawing/2014/main" id="{D33A71EE-E94D-4F02-B8C5-DC59F45638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99886" y="1512000"/>
            <a:ext cx="5472114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13" name="Inhaltsplatzhalter 5">
            <a:extLst>
              <a:ext uri="{FF2B5EF4-FFF2-40B4-BE49-F238E27FC236}">
                <a16:creationId xmlns:a16="http://schemas.microsoft.com/office/drawing/2014/main" id="{EF63D731-8A55-4A6C-A975-9B0F1F43564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99886" y="2505075"/>
            <a:ext cx="5472114" cy="3684588"/>
          </a:xfrm>
        </p:spPr>
        <p:txBody>
          <a:bodyPr rtlCol="0"/>
          <a:lstStyle/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14" name="Inhaltsplatzhalter 3">
            <a:extLst>
              <a:ext uri="{FF2B5EF4-FFF2-40B4-BE49-F238E27FC236}">
                <a16:creationId xmlns:a16="http://schemas.microsoft.com/office/drawing/2014/main" id="{60CBD79B-0266-4692-9562-0F7706A271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1887" y="2505075"/>
            <a:ext cx="5472114" cy="3684588"/>
          </a:xfrm>
        </p:spPr>
        <p:txBody>
          <a:bodyPr rtlCol="0"/>
          <a:lstStyle/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22255151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Untertitel 2">
            <a:extLst>
              <a:ext uri="{FF2B5EF4-FFF2-40B4-BE49-F238E27FC236}">
                <a16:creationId xmlns:a16="http://schemas.microsoft.com/office/drawing/2014/main" id="{F94EB5D3-F8CB-4E76-8D7E-FF441818EEC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de-DE" noProof="0" dirty="0"/>
              <a:t>Untertitel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1512000"/>
            <a:ext cx="3600000" cy="467925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16A38E24-EB1C-472F-B631-5DF32F9C4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01550" y="1511476"/>
            <a:ext cx="3600450" cy="4679249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11" name="Textplatzhalter 5">
            <a:extLst>
              <a:ext uri="{FF2B5EF4-FFF2-40B4-BE49-F238E27FC236}">
                <a16:creationId xmlns:a16="http://schemas.microsoft.com/office/drawing/2014/main" id="{5B4A252E-78C9-4F76-98A4-A4B580AD07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71550" y="1511475"/>
            <a:ext cx="3600450" cy="467925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D4BCA97-F31B-451D-82F8-6E000DF2118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r>
              <a:rPr lang="de-DE" noProof="0" dirty="0"/>
              <a:t>Fußzeile hinzufügen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817AAC4-A657-4D75-A527-0307AFF2B17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de-DE" noProof="0" smtClean="0"/>
              <a:pPr rtl="0"/>
              <a:t>‹Nr.›</a:t>
            </a:fld>
            <a:endParaRPr lang="de-DE" noProof="0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684F2FFD-7164-411A-96A5-A5211A6CAD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26543880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-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Untertitel 2">
            <a:extLst>
              <a:ext uri="{FF2B5EF4-FFF2-40B4-BE49-F238E27FC236}">
                <a16:creationId xmlns:a16="http://schemas.microsoft.com/office/drawing/2014/main" id="{9D7ACCB5-9A86-4F46-89E2-B79F48C9EC1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de-DE" noProof="0" dirty="0"/>
              <a:t>Untertitel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1512000"/>
            <a:ext cx="2160000" cy="467925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1F5B3657-F2AE-455A-BF81-1A0C2ACECD2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726412" y="1512000"/>
            <a:ext cx="2160588" cy="467925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13" name="Textplatzhalter 5">
            <a:extLst>
              <a:ext uri="{FF2B5EF4-FFF2-40B4-BE49-F238E27FC236}">
                <a16:creationId xmlns:a16="http://schemas.microsoft.com/office/drawing/2014/main" id="{6A983D98-E0AB-429A-9EC2-B50D4216D6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21412" y="1512000"/>
            <a:ext cx="2160588" cy="467925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15" name="Textplatzhalter 6">
            <a:extLst>
              <a:ext uri="{FF2B5EF4-FFF2-40B4-BE49-F238E27FC236}">
                <a16:creationId xmlns:a16="http://schemas.microsoft.com/office/drawing/2014/main" id="{755213BF-EF6D-45DC-A01B-DE6C2F23A6D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316412" y="1507535"/>
            <a:ext cx="2160588" cy="467925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17" name="Textplatzhalter 7">
            <a:extLst>
              <a:ext uri="{FF2B5EF4-FFF2-40B4-BE49-F238E27FC236}">
                <a16:creationId xmlns:a16="http://schemas.microsoft.com/office/drawing/2014/main" id="{77D6BBBA-F4A3-45D4-91BC-A405FFDC7C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611412" y="1507535"/>
            <a:ext cx="2160588" cy="4683715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D09234E-176D-4BBF-9391-7B6F018C51A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 rtl="0"/>
            <a:r>
              <a:rPr lang="de-DE" noProof="0" dirty="0"/>
              <a:t>Fußzeile hinzufügen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D8B3FD9-234A-4B72-9A91-D7DD23D39CDC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de-DE" noProof="0" smtClean="0"/>
              <a:pPr rtl="0"/>
              <a:t>‹Nr.›</a:t>
            </a:fld>
            <a:endParaRPr lang="de-DE" noProof="0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1FDBADDA-AF39-45A0-BBAB-A87608C0A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9748372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CB24018-690B-4552-9994-3F090E16014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de-DE" noProof="0" dirty="0"/>
              <a:t>Fußzeile hinzufügen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4D8B2323-066D-4AC1-9FC8-A06D7E8B581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de-DE" noProof="0" smtClean="0"/>
              <a:pPr rtl="0"/>
              <a:t>‹Nr.›</a:t>
            </a:fld>
            <a:endParaRPr lang="de-DE" noProof="0"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F30A9B71-A789-4057-B729-15D78CF34E0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55601" y="3263898"/>
            <a:ext cx="4840085" cy="1626013"/>
          </a:xfrm>
          <a:gradFill>
            <a:gsLst>
              <a:gs pos="31860">
                <a:schemeClr val="bg1">
                  <a:alpha val="90000"/>
                </a:schemeClr>
              </a:gs>
              <a:gs pos="0">
                <a:schemeClr val="accent1">
                  <a:lumMod val="20000"/>
                  <a:lumOff val="80000"/>
                  <a:alpha val="50000"/>
                </a:schemeClr>
              </a:gs>
              <a:gs pos="59000">
                <a:schemeClr val="bg1"/>
              </a:gs>
            </a:gsLst>
            <a:lin ang="3600000" scaled="0"/>
          </a:gradFill>
        </p:spPr>
        <p:txBody>
          <a:bodyPr lIns="72000" rIns="180000" bIns="180000" rtlCol="0" anchor="b"/>
          <a:lstStyle>
            <a:lvl1pPr algn="r">
              <a:lnSpc>
                <a:spcPts val="4700"/>
              </a:lnSpc>
              <a:defRPr sz="4500">
                <a:solidFill>
                  <a:schemeClr val="tx1"/>
                </a:solidFill>
              </a:defRPr>
            </a:lvl1pPr>
          </a:lstStyle>
          <a:p>
            <a:pPr rtl="0"/>
            <a:r>
              <a:rPr lang="de-DE" noProof="0" dirty="0"/>
              <a:t>Klicken, um Präsentationstitel zu bearbeiten</a:t>
            </a:r>
          </a:p>
        </p:txBody>
      </p:sp>
      <p:sp>
        <p:nvSpPr>
          <p:cNvPr id="14" name="Textplatzhalter 3">
            <a:extLst>
              <a:ext uri="{FF2B5EF4-FFF2-40B4-BE49-F238E27FC236}">
                <a16:creationId xmlns:a16="http://schemas.microsoft.com/office/drawing/2014/main" id="{8A083984-DDF1-4D26-BB0A-9EE8430AB2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55601" y="4889910"/>
            <a:ext cx="4840085" cy="816077"/>
          </a:xfrm>
          <a:solidFill>
            <a:schemeClr val="bg1">
              <a:alpha val="80000"/>
            </a:schemeClr>
          </a:solidFill>
          <a:ln w="317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txBody>
          <a:bodyPr vert="horz" lIns="0" tIns="144000" rIns="180000" bIns="0" rtlCol="0">
            <a:noAutofit/>
          </a:bodyPr>
          <a:lstStyle>
            <a:lvl1pPr marL="0" indent="0" algn="r">
              <a:buNone/>
              <a:defRPr lang="en-US">
                <a:solidFill>
                  <a:schemeClr val="tx1"/>
                </a:solidFill>
              </a:defRPr>
            </a:lvl1pPr>
          </a:lstStyle>
          <a:p>
            <a:pPr marL="266700" lvl="0" indent="-266700" algn="r" rtl="0"/>
            <a:r>
              <a:rPr lang="de-DE" noProof="0"/>
              <a:t>Mastertextformat bearbeiten</a:t>
            </a:r>
          </a:p>
        </p:txBody>
      </p:sp>
      <p:sp>
        <p:nvSpPr>
          <p:cNvPr id="15" name="Inhaltsplatzhalter 2">
            <a:extLst>
              <a:ext uri="{FF2B5EF4-FFF2-40B4-BE49-F238E27FC236}">
                <a16:creationId xmlns:a16="http://schemas.microsoft.com/office/drawing/2014/main" id="{305EC740-58FD-4D74-B7D7-DA487FC5EC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987425"/>
            <a:ext cx="5472000" cy="4718562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13042043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CB24018-690B-4552-9994-3F090E16014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de-DE" noProof="0" dirty="0"/>
              <a:t>Fußzeile hinzufügen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4D8B2323-066D-4AC1-9FC8-A06D7E8B581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de-DE" noProof="0" smtClean="0"/>
              <a:pPr rtl="0"/>
              <a:t>‹Nr.›</a:t>
            </a:fld>
            <a:endParaRPr lang="de-DE" noProof="0"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F30A9B71-A789-4057-B729-15D78CF34E0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55601" y="3263898"/>
            <a:ext cx="4840085" cy="1626013"/>
          </a:xfrm>
          <a:gradFill>
            <a:gsLst>
              <a:gs pos="31860">
                <a:schemeClr val="bg1">
                  <a:alpha val="90000"/>
                </a:schemeClr>
              </a:gs>
              <a:gs pos="0">
                <a:schemeClr val="accent1">
                  <a:lumMod val="20000"/>
                  <a:lumOff val="80000"/>
                  <a:alpha val="50000"/>
                </a:schemeClr>
              </a:gs>
              <a:gs pos="59000">
                <a:schemeClr val="bg1"/>
              </a:gs>
            </a:gsLst>
            <a:lin ang="3600000" scaled="0"/>
          </a:gradFill>
        </p:spPr>
        <p:txBody>
          <a:bodyPr lIns="72000" rIns="180000" bIns="180000" rtlCol="0" anchor="b"/>
          <a:lstStyle>
            <a:lvl1pPr algn="r">
              <a:lnSpc>
                <a:spcPts val="4700"/>
              </a:lnSpc>
              <a:defRPr sz="4500">
                <a:solidFill>
                  <a:schemeClr val="tx1"/>
                </a:solidFill>
              </a:defRPr>
            </a:lvl1pPr>
          </a:lstStyle>
          <a:p>
            <a:pPr rtl="0"/>
            <a:r>
              <a:rPr lang="de-DE" noProof="0" dirty="0"/>
              <a:t>Klicken, um Präsentationstitel zu bearbeiten</a:t>
            </a:r>
          </a:p>
        </p:txBody>
      </p:sp>
      <p:sp>
        <p:nvSpPr>
          <p:cNvPr id="14" name="Textplatzhalter 3">
            <a:extLst>
              <a:ext uri="{FF2B5EF4-FFF2-40B4-BE49-F238E27FC236}">
                <a16:creationId xmlns:a16="http://schemas.microsoft.com/office/drawing/2014/main" id="{8A083984-DDF1-4D26-BB0A-9EE8430AB2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55601" y="4889910"/>
            <a:ext cx="4840085" cy="816077"/>
          </a:xfrm>
          <a:solidFill>
            <a:schemeClr val="bg1">
              <a:alpha val="80000"/>
            </a:schemeClr>
          </a:solidFill>
          <a:ln w="317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txBody>
          <a:bodyPr vert="horz" lIns="0" tIns="144000" rIns="180000" bIns="0" rtlCol="0">
            <a:noAutofit/>
          </a:bodyPr>
          <a:lstStyle>
            <a:lvl1pPr marL="0" indent="0" algn="r">
              <a:buNone/>
              <a:defRPr lang="en-US">
                <a:solidFill>
                  <a:schemeClr val="tx1"/>
                </a:solidFill>
              </a:defRPr>
            </a:lvl1pPr>
          </a:lstStyle>
          <a:p>
            <a:pPr marL="266700" lvl="0" indent="-266700" algn="r" rtl="0"/>
            <a:r>
              <a:rPr lang="de-DE" noProof="0"/>
              <a:t>Mastertextformat bearbeiten</a:t>
            </a:r>
          </a:p>
        </p:txBody>
      </p:sp>
      <p:sp>
        <p:nvSpPr>
          <p:cNvPr id="7" name="Bildplatzhalter 2">
            <a:extLst>
              <a:ext uri="{FF2B5EF4-FFF2-40B4-BE49-F238E27FC236}">
                <a16:creationId xmlns:a16="http://schemas.microsoft.com/office/drawing/2014/main" id="{E28466D9-7530-474E-BC12-1642958B72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5999" y="987425"/>
            <a:ext cx="5471999" cy="4718561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de-DE" noProof="0"/>
              <a:t>Bild durch Klicken auf Symbol hinzufügen</a:t>
            </a:r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29605497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8CCB8C2-B6A2-4C69-8D3A-57420A034BA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de-DE" noProof="0" dirty="0"/>
              <a:t>Fußzeile hinzufügen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387D291-05F0-4DD7-A728-945B6C9F2382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de-DE" noProof="0" smtClean="0"/>
              <a:pPr rtl="0"/>
              <a:t>‹Nr.›</a:t>
            </a:fld>
            <a:endParaRPr lang="de-DE" noProof="0" dirty="0"/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61A6105F-5309-4A56-AAF2-8D4A0477F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15058552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16D0504D-4610-4E9E-A2DB-8B701F044BB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de-DE" noProof="0" dirty="0"/>
              <a:t>Fußzeile hinzufügen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BDA9BE28-009E-4D88-9951-81B453F75A4E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solidFill>
            <a:schemeClr val="bg1"/>
          </a:solidFill>
        </p:spPr>
        <p:txBody>
          <a:bodyPr rtlCol="0"/>
          <a:lstStyle/>
          <a:p>
            <a:pPr rtl="0"/>
            <a:fld id="{19B51A1E-902D-48AF-9020-955120F399B6}" type="slidenum">
              <a:rPr lang="de-DE" noProof="0" smtClean="0"/>
              <a:pPr rtl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1139767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trennlini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1">
            <a:extLst>
              <a:ext uri="{FF2B5EF4-FFF2-40B4-BE49-F238E27FC236}">
                <a16:creationId xmlns:a16="http://schemas.microsoft.com/office/drawing/2014/main" id="{837F9836-5B23-424D-8C60-AC02A8512A4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44000" y="144000"/>
            <a:ext cx="11905200" cy="6060155"/>
          </a:xfrm>
          <a:solidFill>
            <a:schemeClr val="bg1">
              <a:lumMod val="95000"/>
            </a:schemeClr>
          </a:solidFill>
        </p:spPr>
        <p:txBody>
          <a:bodyPr lIns="0" rIns="1764000" rtlCol="0" anchor="ctr"/>
          <a:lstStyle>
            <a:lvl1pPr marL="0" indent="0" algn="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de-DE" noProof="0" dirty="0"/>
              <a:t>Ihr Foto einfügen oder ziehen und ablegen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79100" y="804500"/>
            <a:ext cx="4416588" cy="3818712"/>
          </a:xfrm>
          <a:gradFill>
            <a:gsLst>
              <a:gs pos="46000">
                <a:schemeClr val="bg1">
                  <a:alpha val="90000"/>
                </a:schemeClr>
              </a:gs>
              <a:gs pos="0">
                <a:schemeClr val="accent1">
                  <a:lumMod val="20000"/>
                  <a:lumOff val="80000"/>
                  <a:alpha val="50000"/>
                </a:schemeClr>
              </a:gs>
              <a:gs pos="80000">
                <a:schemeClr val="bg1"/>
              </a:gs>
            </a:gsLst>
            <a:lin ang="3600000" scaled="0"/>
          </a:gradFill>
        </p:spPr>
        <p:txBody>
          <a:bodyPr lIns="72000" rIns="180000" bIns="180000" rtlCol="0" anchor="b"/>
          <a:lstStyle>
            <a:lvl1pPr algn="r">
              <a:lnSpc>
                <a:spcPts val="4700"/>
              </a:lnSpc>
              <a:defRPr sz="4500">
                <a:solidFill>
                  <a:schemeClr val="tx1"/>
                </a:solidFill>
              </a:defRPr>
            </a:lvl1pPr>
          </a:lstStyle>
          <a:p>
            <a:pPr rtl="0"/>
            <a:r>
              <a:rPr lang="de-DE" noProof="0" dirty="0"/>
              <a:t>Übergangstitel durch Klicken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9099" y="4623212"/>
            <a:ext cx="4416587" cy="816075"/>
          </a:xfrm>
          <a:solidFill>
            <a:schemeClr val="bg1">
              <a:alpha val="80000"/>
            </a:schemeClr>
          </a:solidFill>
          <a:ln>
            <a:gradFill>
              <a:gsLst>
                <a:gs pos="0">
                  <a:schemeClr val="bg1">
                    <a:lumMod val="7500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txBody>
          <a:bodyPr tIns="144000" rIns="180000" rtlCol="0"/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de-DE" noProof="0"/>
              <a:t>Master-Untertitelformat bearbeiten</a:t>
            </a:r>
            <a:endParaRPr lang="de-DE" noProof="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CB24018-690B-4552-9994-3F090E16014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de-DE" noProof="0" dirty="0"/>
              <a:t>Fußzeile hinzufügen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4D8B2323-066D-4AC1-9FC8-A06D7E8B581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de-DE" noProof="0" smtClean="0"/>
              <a:pPr rtl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2892051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trennlini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1">
            <a:extLst>
              <a:ext uri="{FF2B5EF4-FFF2-40B4-BE49-F238E27FC236}">
                <a16:creationId xmlns:a16="http://schemas.microsoft.com/office/drawing/2014/main" id="{837F9836-5B23-424D-8C60-AC02A8512A4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44000" y="144000"/>
            <a:ext cx="11905200" cy="6060155"/>
          </a:xfrm>
          <a:solidFill>
            <a:schemeClr val="bg1">
              <a:lumMod val="95000"/>
            </a:schemeClr>
          </a:solidFill>
        </p:spPr>
        <p:txBody>
          <a:bodyPr lIns="0" tIns="180000" rIns="0" rtlCol="0" anchor="t"/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de-DE" noProof="0" dirty="0"/>
              <a:t>Ihr Foto einfügen oder ziehen und ablegen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43600" y="2438399"/>
            <a:ext cx="5385600" cy="3044399"/>
          </a:xfrm>
          <a:gradFill>
            <a:gsLst>
              <a:gs pos="83186">
                <a:schemeClr val="bg1"/>
              </a:gs>
              <a:gs pos="0">
                <a:schemeClr val="accent1">
                  <a:lumMod val="20000"/>
                  <a:lumOff val="80000"/>
                  <a:alpha val="50000"/>
                </a:schemeClr>
              </a:gs>
              <a:gs pos="46000">
                <a:schemeClr val="bg1">
                  <a:alpha val="90000"/>
                </a:schemeClr>
              </a:gs>
            </a:gsLst>
            <a:lin ang="3600000" scaled="0"/>
          </a:gradFill>
        </p:spPr>
        <p:txBody>
          <a:bodyPr lIns="72000" tIns="180000" rIns="180000" bIns="0" rtlCol="0" anchor="t"/>
          <a:lstStyle>
            <a:lvl1pPr algn="r">
              <a:lnSpc>
                <a:spcPts val="4700"/>
              </a:lnSpc>
              <a:defRPr sz="4500">
                <a:solidFill>
                  <a:schemeClr val="tx1"/>
                </a:solidFill>
              </a:defRPr>
            </a:lvl1pPr>
          </a:lstStyle>
          <a:p>
            <a:pPr rtl="0"/>
            <a:r>
              <a:rPr lang="de-DE" noProof="0" dirty="0"/>
              <a:t>Klicken, um Präsentationstitel zu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48971" y="4479264"/>
            <a:ext cx="2851629" cy="749534"/>
          </a:xfrm>
          <a:solidFill>
            <a:schemeClr val="bg1">
              <a:alpha val="80000"/>
            </a:schemeClr>
          </a:solidFill>
          <a:ln w="317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accent1"/>
                </a:gs>
              </a:gsLst>
              <a:lin ang="10800000" scaled="0"/>
            </a:gradFill>
          </a:ln>
        </p:spPr>
        <p:txBody>
          <a:bodyPr tIns="144000" rIns="180000" rtlCol="0"/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de-DE" noProof="0"/>
              <a:t>Master-Untertitelformat bearbeiten</a:t>
            </a:r>
            <a:endParaRPr lang="de-DE" noProof="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CB24018-690B-4552-9994-3F090E16014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de-DE" noProof="0" dirty="0"/>
              <a:t>Fußzeile hinzufügen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4D8B2323-066D-4AC1-9FC8-A06D7E8B581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de-DE" noProof="0" smtClean="0"/>
              <a:pPr rtl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1026815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t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1">
            <a:extLst>
              <a:ext uri="{FF2B5EF4-FFF2-40B4-BE49-F238E27FC236}">
                <a16:creationId xmlns:a16="http://schemas.microsoft.com/office/drawing/2014/main" id="{837F9836-5B23-424D-8C60-AC02A8512A4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769100" y="144000"/>
            <a:ext cx="5280100" cy="6048000"/>
          </a:xfrm>
          <a:solidFill>
            <a:schemeClr val="bg1">
              <a:lumMod val="95000"/>
            </a:schemeClr>
          </a:solidFill>
        </p:spPr>
        <p:txBody>
          <a:bodyPr lIns="0" tIns="180000" rIns="0" rtlCol="0" anchor="t"/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de-DE" noProof="0" dirty="0"/>
              <a:t>Ihr Foto einfügen oder ziehen und ablegen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493000" y="2438399"/>
            <a:ext cx="3836200" cy="3044399"/>
          </a:xfrm>
          <a:gradFill>
            <a:gsLst>
              <a:gs pos="83186">
                <a:schemeClr val="bg1"/>
              </a:gs>
              <a:gs pos="0">
                <a:schemeClr val="accent1">
                  <a:lumMod val="20000"/>
                  <a:lumOff val="80000"/>
                  <a:alpha val="50000"/>
                </a:schemeClr>
              </a:gs>
              <a:gs pos="46000">
                <a:schemeClr val="bg1">
                  <a:alpha val="90000"/>
                </a:schemeClr>
              </a:gs>
            </a:gsLst>
            <a:lin ang="3600000" scaled="0"/>
          </a:gradFill>
        </p:spPr>
        <p:txBody>
          <a:bodyPr lIns="432000" tIns="432000" rIns="72000" bIns="1188000" rtlCol="0" anchor="t"/>
          <a:lstStyle>
            <a:lvl1pPr algn="l">
              <a:lnSpc>
                <a:spcPts val="4700"/>
              </a:lnSpc>
              <a:defRPr sz="4500">
                <a:solidFill>
                  <a:schemeClr val="tx1"/>
                </a:solidFill>
              </a:defRPr>
            </a:lvl1pPr>
          </a:lstStyle>
          <a:p>
            <a:pPr rtl="0"/>
            <a:r>
              <a:rPr lang="de-DE" noProof="0" dirty="0"/>
              <a:t>Folientitel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47000" y="4465176"/>
            <a:ext cx="3372329" cy="774934"/>
          </a:xfrm>
          <a:solidFill>
            <a:schemeClr val="bg1">
              <a:alpha val="80000"/>
            </a:schemeClr>
          </a:solidFill>
          <a:ln w="317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accent1"/>
                </a:gs>
              </a:gsLst>
              <a:lin ang="10800000" scaled="0"/>
            </a:gradFill>
          </a:ln>
        </p:spPr>
        <p:txBody>
          <a:bodyPr lIns="180000" tIns="144000" rIns="0" rtlCol="0"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de-DE" noProof="0"/>
              <a:t>Master-Untertitelformat bearbeiten</a:t>
            </a:r>
            <a:endParaRPr lang="de-DE" noProof="0" dirty="0"/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23D3924F-A5EC-4141-A191-1A110C406AF7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32000" y="2438399"/>
            <a:ext cx="5472000" cy="3044400"/>
          </a:xfrm>
        </p:spPr>
        <p:txBody>
          <a:bodyPr rtlCol="0" anchor="b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CB24018-690B-4552-9994-3F090E16014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de-DE" noProof="0" dirty="0"/>
              <a:t>Fußzeile hinzufügen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4D8B2323-066D-4AC1-9FC8-A06D7E8B581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de-DE" noProof="0" smtClean="0"/>
              <a:pPr rtl="0"/>
              <a:t>‹Nr.›</a:t>
            </a:fld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457081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1">
            <a:extLst>
              <a:ext uri="{FF2B5EF4-FFF2-40B4-BE49-F238E27FC236}">
                <a16:creationId xmlns:a16="http://schemas.microsoft.com/office/drawing/2014/main" id="{837F9836-5B23-424D-8C60-AC02A8512A4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44000" y="144000"/>
            <a:ext cx="5280100" cy="6060155"/>
          </a:xfrm>
          <a:solidFill>
            <a:schemeClr val="bg1">
              <a:lumMod val="95000"/>
            </a:schemeClr>
          </a:solidFill>
        </p:spPr>
        <p:txBody>
          <a:bodyPr lIns="0" tIns="1440000" rIns="0" rtlCol="0" anchor="t"/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de-DE" noProof="0" dirty="0"/>
              <a:t>Ihr Foto einfügen oder ziehen und ablegen</a:t>
            </a:r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23D3924F-A5EC-4141-A191-1A110C406AF7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096000" y="3263899"/>
            <a:ext cx="5472000" cy="2442088"/>
          </a:xfrm>
        </p:spPr>
        <p:txBody>
          <a:bodyPr rtlCol="0" anchor="b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CB24018-690B-4552-9994-3F090E16014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de-DE" noProof="0" dirty="0"/>
              <a:t>Fußzeile hinzufügen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4D8B2323-066D-4AC1-9FC8-A06D7E8B581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de-DE" noProof="0" smtClean="0"/>
              <a:pPr rtl="0"/>
              <a:t>‹Nr.›</a:t>
            </a:fld>
            <a:endParaRPr lang="de-DE" noProof="0"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F30A9B71-A789-4057-B729-15D78CF34E0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55601" y="3263898"/>
            <a:ext cx="4840085" cy="1626013"/>
          </a:xfrm>
          <a:gradFill>
            <a:gsLst>
              <a:gs pos="31860">
                <a:schemeClr val="bg1">
                  <a:alpha val="90000"/>
                </a:schemeClr>
              </a:gs>
              <a:gs pos="0">
                <a:schemeClr val="accent1">
                  <a:lumMod val="20000"/>
                  <a:lumOff val="80000"/>
                  <a:alpha val="50000"/>
                </a:schemeClr>
              </a:gs>
              <a:gs pos="59000">
                <a:schemeClr val="bg1"/>
              </a:gs>
            </a:gsLst>
            <a:lin ang="3600000" scaled="0"/>
          </a:gradFill>
        </p:spPr>
        <p:txBody>
          <a:bodyPr lIns="72000" rIns="180000" bIns="180000" rtlCol="0" anchor="b"/>
          <a:lstStyle>
            <a:lvl1pPr algn="r">
              <a:lnSpc>
                <a:spcPts val="4700"/>
              </a:lnSpc>
              <a:defRPr sz="4500">
                <a:solidFill>
                  <a:schemeClr val="tx1"/>
                </a:solidFill>
              </a:defRPr>
            </a:lvl1pPr>
          </a:lstStyle>
          <a:p>
            <a:pPr rtl="0"/>
            <a:r>
              <a:rPr lang="de-DE" noProof="0" dirty="0"/>
              <a:t>Klicken, um Präsentationstitel zu bearbeiten</a:t>
            </a:r>
          </a:p>
        </p:txBody>
      </p:sp>
      <p:sp>
        <p:nvSpPr>
          <p:cNvPr id="11" name="Untertitel 2">
            <a:extLst>
              <a:ext uri="{FF2B5EF4-FFF2-40B4-BE49-F238E27FC236}">
                <a16:creationId xmlns:a16="http://schemas.microsoft.com/office/drawing/2014/main" id="{499E1708-B7A6-4D6F-9968-5398B335FA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5601" y="4889912"/>
            <a:ext cx="4840085" cy="816075"/>
          </a:xfrm>
          <a:solidFill>
            <a:schemeClr val="bg1">
              <a:alpha val="80000"/>
            </a:schemeClr>
          </a:solidFill>
          <a:ln w="317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txBody>
          <a:bodyPr tIns="144000" rIns="180000" rtlCol="0"/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de-DE" noProof="0"/>
              <a:t>Master-Untertitelformat bearbeiten</a:t>
            </a:r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2775291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mit Unt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Untertitel 2">
            <a:extLst>
              <a:ext uri="{FF2B5EF4-FFF2-40B4-BE49-F238E27FC236}">
                <a16:creationId xmlns:a16="http://schemas.microsoft.com/office/drawing/2014/main" id="{E4633398-8EC3-417B-BEA6-101D8F22467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de-DE" noProof="0" dirty="0"/>
              <a:t>Untertitel</a:t>
            </a:r>
          </a:p>
        </p:txBody>
      </p:sp>
      <p:sp>
        <p:nvSpPr>
          <p:cNvPr id="3" name="Linker Platzhalter für Vergleich 1">
            <a:extLst>
              <a:ext uri="{FF2B5EF4-FFF2-40B4-BE49-F238E27FC236}">
                <a16:creationId xmlns:a16="http://schemas.microsoft.com/office/drawing/2014/main" id="{9322B50D-6A7D-41C6-BA57-613BC231DF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515834"/>
            <a:ext cx="5472000" cy="360000"/>
          </a:xfrm>
        </p:spPr>
        <p:txBody>
          <a:bodyPr rtlCol="0" anchor="t"/>
          <a:lstStyle>
            <a:lvl1pPr marL="0" indent="0">
              <a:buNone/>
              <a:defRPr sz="2400" b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9FD584DA-F775-47B8-A1D7-6556AD5FCB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2000" y="2023668"/>
            <a:ext cx="5472000" cy="4168332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12" name="Linker Platzhalter für Vergleich 2">
            <a:extLst>
              <a:ext uri="{FF2B5EF4-FFF2-40B4-BE49-F238E27FC236}">
                <a16:creationId xmlns:a16="http://schemas.microsoft.com/office/drawing/2014/main" id="{78A963F8-6F6E-440E-B3B3-DDE13C083A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00000" y="1516359"/>
            <a:ext cx="5472000" cy="358775"/>
          </a:xfrm>
        </p:spPr>
        <p:txBody>
          <a:bodyPr rtlCol="0"/>
          <a:lstStyle>
            <a:lvl1pPr marL="0" indent="0">
              <a:buNone/>
              <a:defRPr sz="2400" b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 rtl="0"/>
            <a:r>
              <a:rPr lang="de-DE" noProof="0"/>
              <a:t>Mastertextformat bearbeiten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DF0A5256-B267-47DA-858A-0F3867CB613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887" y="2020359"/>
            <a:ext cx="5472113" cy="4170891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de-DE" noProof="0"/>
              <a:t>Mastertextformat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  <a:endParaRPr lang="de-DE" noProof="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46B8F99-FAB0-4B33-87ED-9FF46D11A90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r>
              <a:rPr lang="de-DE" noProof="0" dirty="0"/>
              <a:t>Fußzeile hinzufügen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E8FD215-79E5-48E4-95DB-2C5E5A1F8E8F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de-DE" noProof="0" smtClean="0"/>
              <a:pPr rtl="0"/>
              <a:t>‹Nr.›</a:t>
            </a:fld>
            <a:endParaRPr lang="de-DE" noProof="0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DF905B34-4C18-4A8D-8167-57B7BF03DE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2509955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ßes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6">
            <a:extLst>
              <a:ext uri="{FF2B5EF4-FFF2-40B4-BE49-F238E27FC236}">
                <a16:creationId xmlns:a16="http://schemas.microsoft.com/office/drawing/2014/main" id="{FDA3C530-12F9-48FC-BC5E-D34BDC504BC6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44000" y="143999"/>
            <a:ext cx="11905200" cy="6047999"/>
          </a:xfrm>
          <a:solidFill>
            <a:schemeClr val="bg1">
              <a:lumMod val="95000"/>
            </a:schemeClr>
          </a:solidFill>
        </p:spPr>
        <p:txBody>
          <a:bodyPr lIns="0" rIns="0" rtlCol="0" anchor="ctr"/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de-DE" noProof="0" dirty="0"/>
              <a:t>Ihr Foto einfügen oder ziehen und ablegen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64900" y="4910452"/>
            <a:ext cx="4101900" cy="773546"/>
          </a:xfrm>
          <a:solidFill>
            <a:schemeClr val="tx1"/>
          </a:solidFill>
        </p:spPr>
        <p:txBody>
          <a:bodyPr lIns="180000" tIns="72000" rIns="180000" rtlCol="0" anchor="t"/>
          <a:lstStyle>
            <a:lvl1pPr marL="0" indent="0">
              <a:buNone/>
              <a:defRPr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de-DE" noProof="0" dirty="0"/>
              <a:t>Geben Sie Ihre Beschriftung ein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de-DE" noProof="0" dirty="0"/>
              <a:t>Fußzeile hinzufügen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3EC14527-4DF5-4A98-AE66-C80F3B8E6D2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de-DE" noProof="0" smtClean="0"/>
              <a:pPr rtl="0"/>
              <a:t>‹Nr.›</a:t>
            </a:fld>
            <a:endParaRPr lang="de-DE" noProof="0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878C031A-1E1B-4E18-9052-CA6639754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 noProof="0"/>
              <a:t>Mastertitelformat bearbeiten</a:t>
            </a:r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1987784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nksagung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1">
            <a:extLst>
              <a:ext uri="{FF2B5EF4-FFF2-40B4-BE49-F238E27FC236}">
                <a16:creationId xmlns:a16="http://schemas.microsoft.com/office/drawing/2014/main" id="{837F9836-5B23-424D-8C60-AC02A8512A4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44000" y="144000"/>
            <a:ext cx="11905200" cy="6570000"/>
          </a:xfrm>
          <a:solidFill>
            <a:schemeClr val="bg1">
              <a:lumMod val="95000"/>
            </a:schemeClr>
          </a:solidFill>
        </p:spPr>
        <p:txBody>
          <a:bodyPr lIns="1764000" rIns="0" rtlCol="0" anchor="ctr"/>
          <a:lstStyle>
            <a:lvl1pPr marL="0" indent="0" algn="l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de-DE" noProof="0" dirty="0"/>
              <a:t>Ihr Foto einfügen oder ziehen und ablegen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415412" y="360000"/>
            <a:ext cx="4416588" cy="4716572"/>
          </a:xfrm>
          <a:gradFill>
            <a:gsLst>
              <a:gs pos="46000">
                <a:schemeClr val="bg1">
                  <a:alpha val="90000"/>
                </a:schemeClr>
              </a:gs>
              <a:gs pos="0">
                <a:schemeClr val="accent1">
                  <a:lumMod val="20000"/>
                  <a:lumOff val="80000"/>
                  <a:alpha val="50000"/>
                </a:schemeClr>
              </a:gs>
              <a:gs pos="80000">
                <a:schemeClr val="bg1"/>
              </a:gs>
            </a:gsLst>
            <a:lin ang="3600000" scaled="0"/>
          </a:gradFill>
        </p:spPr>
        <p:txBody>
          <a:bodyPr lIns="72000" rIns="180000" bIns="180000" rtlCol="0" anchor="b"/>
          <a:lstStyle>
            <a:lvl1pPr algn="r">
              <a:lnSpc>
                <a:spcPts val="4700"/>
              </a:lnSpc>
              <a:defRPr sz="4500">
                <a:solidFill>
                  <a:schemeClr val="tx1"/>
                </a:solidFill>
              </a:defRPr>
            </a:lvl1pPr>
          </a:lstStyle>
          <a:p>
            <a:pPr rtl="0"/>
            <a:r>
              <a:rPr lang="de-DE" noProof="0" dirty="0"/>
              <a:t>Vielen Dank</a:t>
            </a:r>
          </a:p>
        </p:txBody>
      </p:sp>
      <p:sp>
        <p:nvSpPr>
          <p:cNvPr id="3" name="Textplatzhalter 5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415413" y="5076572"/>
            <a:ext cx="4416587" cy="1421429"/>
          </a:xfrm>
          <a:solidFill>
            <a:schemeClr val="bg1">
              <a:alpha val="80000"/>
            </a:schemeClr>
          </a:solidFill>
          <a:ln w="317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txBody>
          <a:bodyPr tIns="144000" rIns="468000" rtlCol="0"/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de-DE" noProof="0" dirty="0"/>
              <a:t>Vollständiger Name</a:t>
            </a:r>
          </a:p>
        </p:txBody>
      </p:sp>
      <p:sp>
        <p:nvSpPr>
          <p:cNvPr id="20" name="Textplatzhalter 6">
            <a:extLst>
              <a:ext uri="{FF2B5EF4-FFF2-40B4-BE49-F238E27FC236}">
                <a16:creationId xmlns:a16="http://schemas.microsoft.com/office/drawing/2014/main" id="{CEB7A85F-8707-4B62-B299-F53931B8617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948708" y="5540135"/>
            <a:ext cx="3396887" cy="196707"/>
          </a:xfrm>
        </p:spPr>
        <p:txBody>
          <a:bodyPr rtlCol="0"/>
          <a:lstStyle>
            <a:lvl1pPr marL="0" indent="0" algn="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de-DE" noProof="0" dirty="0"/>
              <a:t>Telefonnummer</a:t>
            </a:r>
          </a:p>
        </p:txBody>
      </p:sp>
      <p:sp>
        <p:nvSpPr>
          <p:cNvPr id="21" name="Textplatzhalter 7">
            <a:extLst>
              <a:ext uri="{FF2B5EF4-FFF2-40B4-BE49-F238E27FC236}">
                <a16:creationId xmlns:a16="http://schemas.microsoft.com/office/drawing/2014/main" id="{BA4C7E3C-7C17-46E9-928A-D3D505EEAAE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48708" y="5809779"/>
            <a:ext cx="3396887" cy="196707"/>
          </a:xfrm>
        </p:spPr>
        <p:txBody>
          <a:bodyPr rtlCol="0"/>
          <a:lstStyle>
            <a:lvl1pPr marL="0" indent="0" algn="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de-DE" noProof="0" dirty="0"/>
              <a:t>E-Mail-Adresse oder Handle für soziale Medien</a:t>
            </a:r>
          </a:p>
        </p:txBody>
      </p:sp>
      <p:sp>
        <p:nvSpPr>
          <p:cNvPr id="22" name="Textplatzhalter 8">
            <a:extLst>
              <a:ext uri="{FF2B5EF4-FFF2-40B4-BE49-F238E27FC236}">
                <a16:creationId xmlns:a16="http://schemas.microsoft.com/office/drawing/2014/main" id="{6ADD6EB2-7D8E-4991-87A6-02723731EBE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948708" y="6079423"/>
            <a:ext cx="3396887" cy="196707"/>
          </a:xfrm>
        </p:spPr>
        <p:txBody>
          <a:bodyPr rtlCol="0"/>
          <a:lstStyle>
            <a:lvl1pPr marL="0" indent="0" algn="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de-DE" noProof="0" dirty="0"/>
              <a:t>Firmenwebsite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DBE77267-9F51-4226-989C-ED57465596ED}"/>
              </a:ext>
            </a:extLst>
          </p:cNvPr>
          <p:cNvSpPr/>
          <p:nvPr userDrawn="1"/>
        </p:nvSpPr>
        <p:spPr>
          <a:xfrm>
            <a:off x="0" y="6714000"/>
            <a:ext cx="12192000" cy="14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e-DE" noProof="0" dirty="0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0A2CC678-341F-44F8-AE2E-A6C84D75C56A}"/>
              </a:ext>
            </a:extLst>
          </p:cNvPr>
          <p:cNvSpPr/>
          <p:nvPr userDrawn="1"/>
        </p:nvSpPr>
        <p:spPr>
          <a:xfrm>
            <a:off x="0" y="0"/>
            <a:ext cx="12192000" cy="14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e-DE" noProof="0" dirty="0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A87A001A-FE8B-41CE-AC81-69D4A2339087}"/>
              </a:ext>
            </a:extLst>
          </p:cNvPr>
          <p:cNvSpPr/>
          <p:nvPr userDrawn="1"/>
        </p:nvSpPr>
        <p:spPr>
          <a:xfrm>
            <a:off x="0" y="92074"/>
            <a:ext cx="144000" cy="66294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e-DE" noProof="0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CB1416AC-94BD-4442-B771-E1ACAA70367E}"/>
              </a:ext>
            </a:extLst>
          </p:cNvPr>
          <p:cNvSpPr/>
          <p:nvPr userDrawn="1"/>
        </p:nvSpPr>
        <p:spPr>
          <a:xfrm>
            <a:off x="12048000" y="92074"/>
            <a:ext cx="144000" cy="66294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e-DE" noProof="0" dirty="0"/>
          </a:p>
        </p:txBody>
      </p:sp>
      <p:sp>
        <p:nvSpPr>
          <p:cNvPr id="13" name="Freihandform: Form 12">
            <a:extLst>
              <a:ext uri="{FF2B5EF4-FFF2-40B4-BE49-F238E27FC236}">
                <a16:creationId xmlns:a16="http://schemas.microsoft.com/office/drawing/2014/main" id="{BDB31DC4-A207-4A23-8E7A-40D0ECD04FD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36000 w 12192000"/>
              <a:gd name="connsiteY0" fmla="*/ 36000 h 6858000"/>
              <a:gd name="connsiteX1" fmla="*/ 36000 w 12192000"/>
              <a:gd name="connsiteY1" fmla="*/ 6822000 h 6858000"/>
              <a:gd name="connsiteX2" fmla="*/ 12156000 w 12192000"/>
              <a:gd name="connsiteY2" fmla="*/ 6822000 h 6858000"/>
              <a:gd name="connsiteX3" fmla="*/ 12156000 w 12192000"/>
              <a:gd name="connsiteY3" fmla="*/ 36000 h 6858000"/>
              <a:gd name="connsiteX4" fmla="*/ 0 w 12192000"/>
              <a:gd name="connsiteY4" fmla="*/ 0 h 6858000"/>
              <a:gd name="connsiteX5" fmla="*/ 36000 w 12192000"/>
              <a:gd name="connsiteY5" fmla="*/ 0 h 6858000"/>
              <a:gd name="connsiteX6" fmla="*/ 12156000 w 12192000"/>
              <a:gd name="connsiteY6" fmla="*/ 0 h 6858000"/>
              <a:gd name="connsiteX7" fmla="*/ 12192000 w 12192000"/>
              <a:gd name="connsiteY7" fmla="*/ 0 h 6858000"/>
              <a:gd name="connsiteX8" fmla="*/ 12192000 w 12192000"/>
              <a:gd name="connsiteY8" fmla="*/ 36000 h 6858000"/>
              <a:gd name="connsiteX9" fmla="*/ 12192000 w 12192000"/>
              <a:gd name="connsiteY9" fmla="*/ 6822000 h 6858000"/>
              <a:gd name="connsiteX10" fmla="*/ 12192000 w 12192000"/>
              <a:gd name="connsiteY10" fmla="*/ 6858000 h 6858000"/>
              <a:gd name="connsiteX11" fmla="*/ 12156000 w 12192000"/>
              <a:gd name="connsiteY11" fmla="*/ 6858000 h 6858000"/>
              <a:gd name="connsiteX12" fmla="*/ 36000 w 12192000"/>
              <a:gd name="connsiteY12" fmla="*/ 6858000 h 6858000"/>
              <a:gd name="connsiteX13" fmla="*/ 0 w 12192000"/>
              <a:gd name="connsiteY13" fmla="*/ 6858000 h 6858000"/>
              <a:gd name="connsiteX14" fmla="*/ 0 w 12192000"/>
              <a:gd name="connsiteY14" fmla="*/ 6822000 h 6858000"/>
              <a:gd name="connsiteX15" fmla="*/ 0 w 12192000"/>
              <a:gd name="connsiteY15" fmla="*/ 36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6858000">
                <a:moveTo>
                  <a:pt x="36000" y="36000"/>
                </a:moveTo>
                <a:lnTo>
                  <a:pt x="36000" y="6822000"/>
                </a:lnTo>
                <a:lnTo>
                  <a:pt x="12156000" y="6822000"/>
                </a:lnTo>
                <a:lnTo>
                  <a:pt x="12156000" y="36000"/>
                </a:lnTo>
                <a:close/>
                <a:moveTo>
                  <a:pt x="0" y="0"/>
                </a:moveTo>
                <a:lnTo>
                  <a:pt x="36000" y="0"/>
                </a:lnTo>
                <a:lnTo>
                  <a:pt x="12156000" y="0"/>
                </a:lnTo>
                <a:lnTo>
                  <a:pt x="12192000" y="0"/>
                </a:lnTo>
                <a:lnTo>
                  <a:pt x="12192000" y="36000"/>
                </a:lnTo>
                <a:lnTo>
                  <a:pt x="12192000" y="6822000"/>
                </a:lnTo>
                <a:lnTo>
                  <a:pt x="12192000" y="6858000"/>
                </a:lnTo>
                <a:lnTo>
                  <a:pt x="12156000" y="6858000"/>
                </a:lnTo>
                <a:lnTo>
                  <a:pt x="36000" y="6858000"/>
                </a:lnTo>
                <a:lnTo>
                  <a:pt x="0" y="6858000"/>
                </a:lnTo>
                <a:lnTo>
                  <a:pt x="0" y="6822000"/>
                </a:lnTo>
                <a:lnTo>
                  <a:pt x="0" y="36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/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1606844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DBE77267-9F51-4226-989C-ED57465596ED}"/>
              </a:ext>
            </a:extLst>
          </p:cNvPr>
          <p:cNvSpPr/>
          <p:nvPr userDrawn="1"/>
        </p:nvSpPr>
        <p:spPr>
          <a:xfrm>
            <a:off x="0" y="6714000"/>
            <a:ext cx="12192000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e-DE" noProof="0" dirty="0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0A2CC678-341F-44F8-AE2E-A6C84D75C56A}"/>
              </a:ext>
            </a:extLst>
          </p:cNvPr>
          <p:cNvSpPr/>
          <p:nvPr userDrawn="1"/>
        </p:nvSpPr>
        <p:spPr>
          <a:xfrm>
            <a:off x="0" y="0"/>
            <a:ext cx="12192000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e-DE" noProof="0" dirty="0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A87A001A-FE8B-41CE-AC81-69D4A2339087}"/>
              </a:ext>
            </a:extLst>
          </p:cNvPr>
          <p:cNvSpPr/>
          <p:nvPr userDrawn="1"/>
        </p:nvSpPr>
        <p:spPr>
          <a:xfrm>
            <a:off x="0" y="92074"/>
            <a:ext cx="144000" cy="66294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e-DE" noProof="0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CB1416AC-94BD-4442-B771-E1ACAA70367E}"/>
              </a:ext>
            </a:extLst>
          </p:cNvPr>
          <p:cNvSpPr/>
          <p:nvPr userDrawn="1"/>
        </p:nvSpPr>
        <p:spPr>
          <a:xfrm>
            <a:off x="12048000" y="92074"/>
            <a:ext cx="144000" cy="66294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e-DE" noProof="0" dirty="0"/>
          </a:p>
        </p:txBody>
      </p:sp>
      <p:sp>
        <p:nvSpPr>
          <p:cNvPr id="13" name="Freihandform: Form 12">
            <a:extLst>
              <a:ext uri="{FF2B5EF4-FFF2-40B4-BE49-F238E27FC236}">
                <a16:creationId xmlns:a16="http://schemas.microsoft.com/office/drawing/2014/main" id="{BDB31DC4-A207-4A23-8E7A-40D0ECD04FD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36000 w 12192000"/>
              <a:gd name="connsiteY0" fmla="*/ 36000 h 6858000"/>
              <a:gd name="connsiteX1" fmla="*/ 36000 w 12192000"/>
              <a:gd name="connsiteY1" fmla="*/ 6822000 h 6858000"/>
              <a:gd name="connsiteX2" fmla="*/ 12156000 w 12192000"/>
              <a:gd name="connsiteY2" fmla="*/ 6822000 h 6858000"/>
              <a:gd name="connsiteX3" fmla="*/ 12156000 w 12192000"/>
              <a:gd name="connsiteY3" fmla="*/ 36000 h 6858000"/>
              <a:gd name="connsiteX4" fmla="*/ 0 w 12192000"/>
              <a:gd name="connsiteY4" fmla="*/ 0 h 6858000"/>
              <a:gd name="connsiteX5" fmla="*/ 36000 w 12192000"/>
              <a:gd name="connsiteY5" fmla="*/ 0 h 6858000"/>
              <a:gd name="connsiteX6" fmla="*/ 12156000 w 12192000"/>
              <a:gd name="connsiteY6" fmla="*/ 0 h 6858000"/>
              <a:gd name="connsiteX7" fmla="*/ 12192000 w 12192000"/>
              <a:gd name="connsiteY7" fmla="*/ 0 h 6858000"/>
              <a:gd name="connsiteX8" fmla="*/ 12192000 w 12192000"/>
              <a:gd name="connsiteY8" fmla="*/ 36000 h 6858000"/>
              <a:gd name="connsiteX9" fmla="*/ 12192000 w 12192000"/>
              <a:gd name="connsiteY9" fmla="*/ 6822000 h 6858000"/>
              <a:gd name="connsiteX10" fmla="*/ 12192000 w 12192000"/>
              <a:gd name="connsiteY10" fmla="*/ 6858000 h 6858000"/>
              <a:gd name="connsiteX11" fmla="*/ 12156000 w 12192000"/>
              <a:gd name="connsiteY11" fmla="*/ 6858000 h 6858000"/>
              <a:gd name="connsiteX12" fmla="*/ 36000 w 12192000"/>
              <a:gd name="connsiteY12" fmla="*/ 6858000 h 6858000"/>
              <a:gd name="connsiteX13" fmla="*/ 0 w 12192000"/>
              <a:gd name="connsiteY13" fmla="*/ 6858000 h 6858000"/>
              <a:gd name="connsiteX14" fmla="*/ 0 w 12192000"/>
              <a:gd name="connsiteY14" fmla="*/ 6822000 h 6858000"/>
              <a:gd name="connsiteX15" fmla="*/ 0 w 12192000"/>
              <a:gd name="connsiteY15" fmla="*/ 36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6858000">
                <a:moveTo>
                  <a:pt x="36000" y="36000"/>
                </a:moveTo>
                <a:lnTo>
                  <a:pt x="36000" y="6822000"/>
                </a:lnTo>
                <a:lnTo>
                  <a:pt x="12156000" y="6822000"/>
                </a:lnTo>
                <a:lnTo>
                  <a:pt x="12156000" y="36000"/>
                </a:lnTo>
                <a:close/>
                <a:moveTo>
                  <a:pt x="0" y="0"/>
                </a:moveTo>
                <a:lnTo>
                  <a:pt x="36000" y="0"/>
                </a:lnTo>
                <a:lnTo>
                  <a:pt x="12156000" y="0"/>
                </a:lnTo>
                <a:lnTo>
                  <a:pt x="12192000" y="0"/>
                </a:lnTo>
                <a:lnTo>
                  <a:pt x="12192000" y="36000"/>
                </a:lnTo>
                <a:lnTo>
                  <a:pt x="12192000" y="6822000"/>
                </a:lnTo>
                <a:lnTo>
                  <a:pt x="12192000" y="6858000"/>
                </a:lnTo>
                <a:lnTo>
                  <a:pt x="12156000" y="6858000"/>
                </a:lnTo>
                <a:lnTo>
                  <a:pt x="36000" y="6858000"/>
                </a:lnTo>
                <a:lnTo>
                  <a:pt x="0" y="6858000"/>
                </a:lnTo>
                <a:lnTo>
                  <a:pt x="0" y="6822000"/>
                </a:lnTo>
                <a:lnTo>
                  <a:pt x="0" y="36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/>
            <a:endParaRPr lang="de-DE" noProof="0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0000" y="359999"/>
            <a:ext cx="4416588" cy="5321927"/>
          </a:xfrm>
          <a:gradFill>
            <a:gsLst>
              <a:gs pos="46000">
                <a:schemeClr val="bg1">
                  <a:alpha val="90000"/>
                </a:schemeClr>
              </a:gs>
              <a:gs pos="0">
                <a:schemeClr val="accent1">
                  <a:lumMod val="20000"/>
                  <a:lumOff val="80000"/>
                  <a:alpha val="50000"/>
                </a:schemeClr>
              </a:gs>
              <a:gs pos="80000">
                <a:schemeClr val="bg1"/>
              </a:gs>
            </a:gsLst>
            <a:lin ang="3600000" scaled="0"/>
          </a:gradFill>
        </p:spPr>
        <p:txBody>
          <a:bodyPr lIns="72000" rIns="180000" bIns="180000" rtlCol="0" anchor="b"/>
          <a:lstStyle>
            <a:lvl1pPr algn="r">
              <a:lnSpc>
                <a:spcPts val="4700"/>
              </a:lnSpc>
              <a:defRPr sz="4500">
                <a:solidFill>
                  <a:schemeClr val="tx1"/>
                </a:solidFill>
              </a:defRPr>
            </a:lvl1pPr>
          </a:lstStyle>
          <a:p>
            <a:pPr rtl="0"/>
            <a:r>
              <a:rPr lang="de-DE" noProof="0" dirty="0"/>
              <a:t>Klicken, um Präsentationstitel zu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9999" y="5681926"/>
            <a:ext cx="4416587" cy="816075"/>
          </a:xfrm>
          <a:solidFill>
            <a:schemeClr val="bg1">
              <a:alpha val="80000"/>
            </a:schemeClr>
          </a:solidFill>
          <a:ln w="3175">
            <a:gradFill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0" scaled="0"/>
            </a:gradFill>
          </a:ln>
        </p:spPr>
        <p:txBody>
          <a:bodyPr tIns="144000" rIns="180000" rtlCol="0"/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de-DE" noProof="0"/>
              <a:t>Master-Untertitelformat bearbeiten</a:t>
            </a:r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2847993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C6726F2C-157B-477E-AD76-8F54126834C2}"/>
              </a:ext>
            </a:extLst>
          </p:cNvPr>
          <p:cNvSpPr/>
          <p:nvPr userDrawn="1"/>
        </p:nvSpPr>
        <p:spPr>
          <a:xfrm>
            <a:off x="0" y="6191250"/>
            <a:ext cx="12192000" cy="6667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e-DE" noProof="0" dirty="0"/>
          </a:p>
        </p:txBody>
      </p:sp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090F41A2-6535-4CA6-81E4-026A5B56D9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pPr rtl="0"/>
            <a:r>
              <a:rPr lang="de-DE" noProof="0" dirty="0"/>
              <a:t>Seitentitel durch Klicken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13AB95C-7DD4-4796-80E4-1B7466A2A0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512000"/>
            <a:ext cx="11340000" cy="437752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 rtl="0"/>
            <a:r>
              <a:rPr lang="de-DE" noProof="0" dirty="0"/>
              <a:t>Textmasterformate bearbeiten</a:t>
            </a:r>
          </a:p>
          <a:p>
            <a:pPr lvl="1" rtl="0"/>
            <a:r>
              <a:rPr lang="de-DE" noProof="0" dirty="0"/>
              <a:t>Zweite Ebene</a:t>
            </a:r>
          </a:p>
          <a:p>
            <a:pPr lvl="2" rtl="0"/>
            <a:r>
              <a:rPr lang="de-DE" noProof="0" dirty="0"/>
              <a:t>Dritte Ebene</a:t>
            </a:r>
          </a:p>
          <a:p>
            <a:pPr lvl="3" rtl="0"/>
            <a:r>
              <a:rPr lang="de-DE" noProof="0" dirty="0"/>
              <a:t>Vierte Ebene</a:t>
            </a:r>
          </a:p>
          <a:p>
            <a:pPr lvl="4" rtl="0"/>
            <a:r>
              <a:rPr lang="de-DE" noProof="0" dirty="0"/>
              <a:t>Fünfte Ebene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74FB90F-5E6B-4508-96BB-939635D11AFF}"/>
              </a:ext>
            </a:extLst>
          </p:cNvPr>
          <p:cNvSpPr/>
          <p:nvPr userDrawn="1"/>
        </p:nvSpPr>
        <p:spPr>
          <a:xfrm>
            <a:off x="0" y="0"/>
            <a:ext cx="12192000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e-DE" noProof="0" dirty="0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774A1CB7-B157-440C-BA82-A62890EF3721}"/>
              </a:ext>
            </a:extLst>
          </p:cNvPr>
          <p:cNvSpPr/>
          <p:nvPr userDrawn="1"/>
        </p:nvSpPr>
        <p:spPr>
          <a:xfrm>
            <a:off x="0" y="92074"/>
            <a:ext cx="144000" cy="66294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e-DE" noProof="0" dirty="0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EE5B1BAC-5CBE-4B0E-B0AA-1C05EBEE964E}"/>
              </a:ext>
            </a:extLst>
          </p:cNvPr>
          <p:cNvSpPr/>
          <p:nvPr userDrawn="1"/>
        </p:nvSpPr>
        <p:spPr>
          <a:xfrm>
            <a:off x="12048000" y="92074"/>
            <a:ext cx="144000" cy="66294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e-DE" noProof="0" dirty="0"/>
          </a:p>
        </p:txBody>
      </p:sp>
      <p:sp>
        <p:nvSpPr>
          <p:cNvPr id="18" name="Freihandform: Form 17">
            <a:extLst>
              <a:ext uri="{FF2B5EF4-FFF2-40B4-BE49-F238E27FC236}">
                <a16:creationId xmlns:a16="http://schemas.microsoft.com/office/drawing/2014/main" id="{168BD16A-5998-4CCA-B0F2-62F67B639AF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36000 w 12192000"/>
              <a:gd name="connsiteY0" fmla="*/ 36000 h 6858000"/>
              <a:gd name="connsiteX1" fmla="*/ 36000 w 12192000"/>
              <a:gd name="connsiteY1" fmla="*/ 6822000 h 6858000"/>
              <a:gd name="connsiteX2" fmla="*/ 12156000 w 12192000"/>
              <a:gd name="connsiteY2" fmla="*/ 6822000 h 6858000"/>
              <a:gd name="connsiteX3" fmla="*/ 12156000 w 12192000"/>
              <a:gd name="connsiteY3" fmla="*/ 36000 h 6858000"/>
              <a:gd name="connsiteX4" fmla="*/ 0 w 12192000"/>
              <a:gd name="connsiteY4" fmla="*/ 0 h 6858000"/>
              <a:gd name="connsiteX5" fmla="*/ 36000 w 12192000"/>
              <a:gd name="connsiteY5" fmla="*/ 0 h 6858000"/>
              <a:gd name="connsiteX6" fmla="*/ 12156000 w 12192000"/>
              <a:gd name="connsiteY6" fmla="*/ 0 h 6858000"/>
              <a:gd name="connsiteX7" fmla="*/ 12192000 w 12192000"/>
              <a:gd name="connsiteY7" fmla="*/ 0 h 6858000"/>
              <a:gd name="connsiteX8" fmla="*/ 12192000 w 12192000"/>
              <a:gd name="connsiteY8" fmla="*/ 36000 h 6858000"/>
              <a:gd name="connsiteX9" fmla="*/ 12192000 w 12192000"/>
              <a:gd name="connsiteY9" fmla="*/ 6822000 h 6858000"/>
              <a:gd name="connsiteX10" fmla="*/ 12192000 w 12192000"/>
              <a:gd name="connsiteY10" fmla="*/ 6858000 h 6858000"/>
              <a:gd name="connsiteX11" fmla="*/ 12156000 w 12192000"/>
              <a:gd name="connsiteY11" fmla="*/ 6858000 h 6858000"/>
              <a:gd name="connsiteX12" fmla="*/ 36000 w 12192000"/>
              <a:gd name="connsiteY12" fmla="*/ 6858000 h 6858000"/>
              <a:gd name="connsiteX13" fmla="*/ 0 w 12192000"/>
              <a:gd name="connsiteY13" fmla="*/ 6858000 h 6858000"/>
              <a:gd name="connsiteX14" fmla="*/ 0 w 12192000"/>
              <a:gd name="connsiteY14" fmla="*/ 6822000 h 6858000"/>
              <a:gd name="connsiteX15" fmla="*/ 0 w 12192000"/>
              <a:gd name="connsiteY15" fmla="*/ 36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6858000">
                <a:moveTo>
                  <a:pt x="36000" y="36000"/>
                </a:moveTo>
                <a:lnTo>
                  <a:pt x="36000" y="6822000"/>
                </a:lnTo>
                <a:lnTo>
                  <a:pt x="12156000" y="6822000"/>
                </a:lnTo>
                <a:lnTo>
                  <a:pt x="12156000" y="36000"/>
                </a:lnTo>
                <a:close/>
                <a:moveTo>
                  <a:pt x="0" y="0"/>
                </a:moveTo>
                <a:lnTo>
                  <a:pt x="36000" y="0"/>
                </a:lnTo>
                <a:lnTo>
                  <a:pt x="12156000" y="0"/>
                </a:lnTo>
                <a:lnTo>
                  <a:pt x="12192000" y="0"/>
                </a:lnTo>
                <a:lnTo>
                  <a:pt x="12192000" y="36000"/>
                </a:lnTo>
                <a:lnTo>
                  <a:pt x="12192000" y="6822000"/>
                </a:lnTo>
                <a:lnTo>
                  <a:pt x="12192000" y="6858000"/>
                </a:lnTo>
                <a:lnTo>
                  <a:pt x="12156000" y="6858000"/>
                </a:lnTo>
                <a:lnTo>
                  <a:pt x="36000" y="6858000"/>
                </a:lnTo>
                <a:lnTo>
                  <a:pt x="0" y="6858000"/>
                </a:lnTo>
                <a:lnTo>
                  <a:pt x="0" y="6822000"/>
                </a:lnTo>
                <a:lnTo>
                  <a:pt x="0" y="36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/>
            <a:endParaRPr lang="de-DE" noProof="0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ECA3099-A94F-4C3E-BC29-780EDD38F7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77425" y="6322399"/>
            <a:ext cx="370575" cy="365125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  <a:effectLst/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9B51A1E-902D-48AF-9020-955120F399B6}" type="slidenum">
              <a:rPr lang="de-DE" noProof="0" smtClean="0"/>
              <a:pPr rtl="0"/>
              <a:t>‹Nr.›</a:t>
            </a:fld>
            <a:endParaRPr lang="de-DE" noProof="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8879C91-B77F-4273-9A27-A3535FB889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44000" y="6322399"/>
            <a:ext cx="4114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de-DE" dirty="0" err="1"/>
              <a:t>Bereitsgestellt</a:t>
            </a:r>
            <a:r>
              <a:rPr lang="de-DE" dirty="0"/>
              <a:t> durch die Sächsische Energieagentur (SAENA)</a:t>
            </a:r>
            <a:endParaRPr lang="de-DE" noProof="0" dirty="0"/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B3839907-C37E-4F37-B9BB-92B4A49360E6}"/>
              </a:ext>
            </a:extLst>
          </p:cNvPr>
          <p:cNvSpPr txBox="1"/>
          <p:nvPr userDrawn="1"/>
        </p:nvSpPr>
        <p:spPr>
          <a:xfrm>
            <a:off x="10099451" y="6259989"/>
            <a:ext cx="1577974" cy="427535"/>
          </a:xfrm>
          <a:prstGeom prst="rect">
            <a:avLst/>
          </a:prstGeom>
          <a:noFill/>
        </p:spPr>
        <p:txBody>
          <a:bodyPr wrap="square" lIns="0" tIns="144000" rIns="0" bIns="0" rtlCol="0">
            <a:spAutoFit/>
          </a:bodyPr>
          <a:lstStyle/>
          <a:p>
            <a:pPr algn="l" rtl="0">
              <a:lnSpc>
                <a:spcPts val="1100"/>
              </a:lnSpc>
            </a:pPr>
            <a:r>
              <a:rPr lang="de-DE" sz="1100" b="0" i="1" spc="60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Erneuerbare </a:t>
            </a:r>
          </a:p>
          <a:p>
            <a:pPr algn="l" rtl="0">
              <a:lnSpc>
                <a:spcPts val="1100"/>
              </a:lnSpc>
            </a:pPr>
            <a:r>
              <a:rPr lang="de-DE" sz="1100" b="0" i="1" spc="60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Energien</a:t>
            </a:r>
          </a:p>
        </p:txBody>
      </p:sp>
    </p:spTree>
    <p:extLst>
      <p:ext uri="{BB962C8B-B14F-4D97-AF65-F5344CB8AC3E}">
        <p14:creationId xmlns:p14="http://schemas.microsoft.com/office/powerpoint/2010/main" val="946163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3" r:id="rId3"/>
    <p:sldLayoutId id="2147483665" r:id="rId4"/>
    <p:sldLayoutId id="2147483666" r:id="rId5"/>
    <p:sldLayoutId id="2147483659" r:id="rId6"/>
    <p:sldLayoutId id="2147483660" r:id="rId7"/>
    <p:sldLayoutId id="2147483664" r:id="rId8"/>
    <p:sldLayoutId id="2147483668" r:id="rId9"/>
    <p:sldLayoutId id="2147483669" r:id="rId10"/>
    <p:sldLayoutId id="2147483650" r:id="rId11"/>
    <p:sldLayoutId id="2147483652" r:id="rId12"/>
    <p:sldLayoutId id="2147483667" r:id="rId13"/>
    <p:sldLayoutId id="2147483656" r:id="rId14"/>
    <p:sldLayoutId id="2147483657" r:id="rId15"/>
    <p:sldLayoutId id="2147483671" r:id="rId16"/>
    <p:sldLayoutId id="2147483672" r:id="rId17"/>
    <p:sldLayoutId id="2147483654" r:id="rId18"/>
    <p:sldLayoutId id="2147483655" r:id="rId1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Rockwell" panose="02060603020205020403" pitchFamily="18" charset="0"/>
          <a:ea typeface="+mj-ea"/>
          <a:cs typeface="+mj-cs"/>
        </a:defRPr>
      </a:lvl1pPr>
    </p:titleStyle>
    <p:bodyStyle>
      <a:lvl1pPr marL="266700" indent="-2667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2925" indent="-2762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096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763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430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platzhalter 6">
            <a:extLst>
              <a:ext uri="{FF2B5EF4-FFF2-40B4-BE49-F238E27FC236}">
                <a16:creationId xmlns:a16="http://schemas.microsoft.com/office/drawing/2014/main" id="{F7C18470-34F4-493A-B338-DAAE751FB65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/>
          <a:stretch/>
        </p:blipFill>
        <p:spPr>
          <a:xfrm>
            <a:off x="144000" y="146383"/>
            <a:ext cx="11905200" cy="6565233"/>
          </a:xfr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200B3D2B-613A-41BE-987D-E6A1324B456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de-DE" dirty="0"/>
              <a:t>Erneuerbare Energien</a:t>
            </a:r>
          </a:p>
        </p:txBody>
      </p:sp>
      <p:sp>
        <p:nvSpPr>
          <p:cNvPr id="4" name="Untertitel 3">
            <a:extLst>
              <a:ext uri="{FF2B5EF4-FFF2-40B4-BE49-F238E27FC236}">
                <a16:creationId xmlns:a16="http://schemas.microsoft.com/office/drawing/2014/main" id="{4772945D-CA91-4CFE-8EB7-941C7618C9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ln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accent1"/>
                </a:gs>
              </a:gsLst>
            </a:gradFill>
          </a:ln>
        </p:spPr>
        <p:txBody>
          <a:bodyPr rtlCol="0"/>
          <a:lstStyle/>
          <a:p>
            <a:pPr rtl="0"/>
            <a:r>
              <a:rPr lang="de-DE" sz="2400" b="1" dirty="0"/>
              <a:t>Next Level</a:t>
            </a:r>
          </a:p>
        </p:txBody>
      </p:sp>
    </p:spTree>
    <p:extLst>
      <p:ext uri="{BB962C8B-B14F-4D97-AF65-F5344CB8AC3E}">
        <p14:creationId xmlns:p14="http://schemas.microsoft.com/office/powerpoint/2010/main" val="38999616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platzhalter 6">
            <a:extLst>
              <a:ext uri="{FF2B5EF4-FFF2-40B4-BE49-F238E27FC236}">
                <a16:creationId xmlns:a16="http://schemas.microsoft.com/office/drawing/2014/main" id="{A8834559-F4FE-98DE-D958-AEBDBCE5E8D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4753" b="4753"/>
          <a:stretch/>
        </p:blipFill>
        <p:spPr/>
      </p:pic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C99605A-D04E-A82A-7D3A-28C5DF72573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rtl="0"/>
            <a:fld id="{19B51A1E-902D-48AF-9020-955120F399B6}" type="slidenum">
              <a:rPr lang="de-DE" noProof="0" smtClean="0"/>
              <a:pPr rtl="0"/>
              <a:t>10</a:t>
            </a:fld>
            <a:endParaRPr lang="de-DE" noProof="0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83A2289-D814-80D6-2B0B-57C31457E853}"/>
              </a:ext>
            </a:extLst>
          </p:cNvPr>
          <p:cNvSpPr txBox="1"/>
          <p:nvPr/>
        </p:nvSpPr>
        <p:spPr>
          <a:xfrm>
            <a:off x="7098946" y="5474144"/>
            <a:ext cx="4230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>
                <a:solidFill>
                  <a:schemeClr val="bg1"/>
                </a:solidFill>
              </a:rPr>
              <a:t>Bildquelle: </a:t>
            </a:r>
            <a:r>
              <a:rPr lang="de-DE" dirty="0" err="1">
                <a:solidFill>
                  <a:schemeClr val="bg1"/>
                </a:solidFill>
              </a:rPr>
              <a:t>Bogitw</a:t>
            </a:r>
            <a:endParaRPr lang="de-D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9023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platzhalter 6">
            <a:extLst>
              <a:ext uri="{FF2B5EF4-FFF2-40B4-BE49-F238E27FC236}">
                <a16:creationId xmlns:a16="http://schemas.microsoft.com/office/drawing/2014/main" id="{A8834559-F4FE-98DE-D958-AEBDBCE5E8D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4753" b="4753"/>
          <a:stretch/>
        </p:blipFill>
        <p:spPr/>
      </p:pic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C99605A-D04E-A82A-7D3A-28C5DF72573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rtl="0"/>
            <a:fld id="{19B51A1E-902D-48AF-9020-955120F399B6}" type="slidenum">
              <a:rPr lang="de-DE" noProof="0" smtClean="0"/>
              <a:pPr rtl="0"/>
              <a:t>11</a:t>
            </a:fld>
            <a:endParaRPr lang="de-DE" noProof="0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83A2289-D814-80D6-2B0B-57C31457E853}"/>
              </a:ext>
            </a:extLst>
          </p:cNvPr>
          <p:cNvSpPr txBox="1"/>
          <p:nvPr/>
        </p:nvSpPr>
        <p:spPr>
          <a:xfrm>
            <a:off x="7098946" y="5474144"/>
            <a:ext cx="4230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>
                <a:solidFill>
                  <a:schemeClr val="bg1"/>
                </a:solidFill>
              </a:rPr>
              <a:t>Bildquelle: Steinchen</a:t>
            </a:r>
          </a:p>
        </p:txBody>
      </p:sp>
    </p:spTree>
    <p:extLst>
      <p:ext uri="{BB962C8B-B14F-4D97-AF65-F5344CB8AC3E}">
        <p14:creationId xmlns:p14="http://schemas.microsoft.com/office/powerpoint/2010/main" val="26273565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platzhalter 6">
            <a:extLst>
              <a:ext uri="{FF2B5EF4-FFF2-40B4-BE49-F238E27FC236}">
                <a16:creationId xmlns:a16="http://schemas.microsoft.com/office/drawing/2014/main" id="{A8834559-F4FE-98DE-D958-AEBDBCE5E8D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4753" b="4753"/>
          <a:stretch/>
        </p:blipFill>
        <p:spPr/>
      </p:pic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C99605A-D04E-A82A-7D3A-28C5DF72573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rtl="0"/>
            <a:fld id="{19B51A1E-902D-48AF-9020-955120F399B6}" type="slidenum">
              <a:rPr lang="de-DE" noProof="0" smtClean="0"/>
              <a:pPr rtl="0"/>
              <a:t>12</a:t>
            </a:fld>
            <a:endParaRPr lang="de-DE" noProof="0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83A2289-D814-80D6-2B0B-57C31457E853}"/>
              </a:ext>
            </a:extLst>
          </p:cNvPr>
          <p:cNvSpPr txBox="1"/>
          <p:nvPr/>
        </p:nvSpPr>
        <p:spPr>
          <a:xfrm>
            <a:off x="7098946" y="5474144"/>
            <a:ext cx="4230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>
                <a:solidFill>
                  <a:schemeClr val="bg1"/>
                </a:solidFill>
              </a:rPr>
              <a:t>Bildquelle: Ben </a:t>
            </a:r>
            <a:r>
              <a:rPr lang="de-DE" dirty="0" err="1">
                <a:solidFill>
                  <a:schemeClr val="bg1"/>
                </a:solidFill>
              </a:rPr>
              <a:t>Kerckx</a:t>
            </a:r>
            <a:endParaRPr lang="de-D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9692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platzhalter 6">
            <a:extLst>
              <a:ext uri="{FF2B5EF4-FFF2-40B4-BE49-F238E27FC236}">
                <a16:creationId xmlns:a16="http://schemas.microsoft.com/office/drawing/2014/main" id="{A8834559-F4FE-98DE-D958-AEBDBCE5E8D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4753" b="4753"/>
          <a:stretch/>
        </p:blipFill>
        <p:spPr/>
      </p:pic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C99605A-D04E-A82A-7D3A-28C5DF72573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rtl="0"/>
            <a:fld id="{19B51A1E-902D-48AF-9020-955120F399B6}" type="slidenum">
              <a:rPr lang="de-DE" noProof="0" smtClean="0"/>
              <a:pPr rtl="0"/>
              <a:t>13</a:t>
            </a:fld>
            <a:endParaRPr lang="de-DE" noProof="0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83A2289-D814-80D6-2B0B-57C31457E853}"/>
              </a:ext>
            </a:extLst>
          </p:cNvPr>
          <p:cNvSpPr txBox="1"/>
          <p:nvPr/>
        </p:nvSpPr>
        <p:spPr>
          <a:xfrm>
            <a:off x="7098946" y="5474144"/>
            <a:ext cx="4230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>
                <a:solidFill>
                  <a:schemeClr val="bg1"/>
                </a:solidFill>
              </a:rPr>
              <a:t>Bildquelle: </a:t>
            </a:r>
            <a:r>
              <a:rPr lang="de-DE" dirty="0" err="1">
                <a:solidFill>
                  <a:schemeClr val="bg1"/>
                </a:solidFill>
              </a:rPr>
              <a:t>tv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joern</a:t>
            </a:r>
            <a:endParaRPr lang="de-D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27514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platzhalter 6">
            <a:extLst>
              <a:ext uri="{FF2B5EF4-FFF2-40B4-BE49-F238E27FC236}">
                <a16:creationId xmlns:a16="http://schemas.microsoft.com/office/drawing/2014/main" id="{A8834559-F4FE-98DE-D958-AEBDBCE5E8D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14005" b="14005"/>
          <a:stretch/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DE8DE784-F6EE-2DB0-33FC-DC9DD5CE9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92813" y="2751672"/>
            <a:ext cx="4621513" cy="844810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de-DE" sz="3600" dirty="0"/>
              <a:t>Tank oder Teller?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C99605A-D04E-A82A-7D3A-28C5DF72573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rtl="0"/>
            <a:fld id="{19B51A1E-902D-48AF-9020-955120F399B6}" type="slidenum">
              <a:rPr lang="de-DE" noProof="0" smtClean="0"/>
              <a:pPr rtl="0"/>
              <a:t>14</a:t>
            </a:fld>
            <a:endParaRPr lang="de-DE" noProof="0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83A2289-D814-80D6-2B0B-57C31457E853}"/>
              </a:ext>
            </a:extLst>
          </p:cNvPr>
          <p:cNvSpPr txBox="1"/>
          <p:nvPr/>
        </p:nvSpPr>
        <p:spPr>
          <a:xfrm>
            <a:off x="7632458" y="5641924"/>
            <a:ext cx="4230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/>
              <a:t>Bildquelle: Liebal</a:t>
            </a:r>
          </a:p>
        </p:txBody>
      </p:sp>
    </p:spTree>
    <p:extLst>
      <p:ext uri="{BB962C8B-B14F-4D97-AF65-F5344CB8AC3E}">
        <p14:creationId xmlns:p14="http://schemas.microsoft.com/office/powerpoint/2010/main" val="40261596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platzhalter 6">
            <a:extLst>
              <a:ext uri="{FF2B5EF4-FFF2-40B4-BE49-F238E27FC236}">
                <a16:creationId xmlns:a16="http://schemas.microsoft.com/office/drawing/2014/main" id="{A8834559-F4FE-98DE-D958-AEBDBCE5E8D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9641" b="9641"/>
          <a:stretch/>
        </p:blipFill>
        <p:spPr/>
      </p:pic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C99605A-D04E-A82A-7D3A-28C5DF72573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rtl="0"/>
            <a:fld id="{19B51A1E-902D-48AF-9020-955120F399B6}" type="slidenum">
              <a:rPr lang="de-DE" noProof="0" smtClean="0"/>
              <a:pPr rtl="0"/>
              <a:t>15</a:t>
            </a:fld>
            <a:endParaRPr lang="de-DE" noProof="0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83A2289-D814-80D6-2B0B-57C31457E853}"/>
              </a:ext>
            </a:extLst>
          </p:cNvPr>
          <p:cNvSpPr txBox="1"/>
          <p:nvPr/>
        </p:nvSpPr>
        <p:spPr>
          <a:xfrm>
            <a:off x="7098946" y="5474144"/>
            <a:ext cx="4230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>
                <a:solidFill>
                  <a:schemeClr val="bg1"/>
                </a:solidFill>
              </a:rPr>
              <a:t>Bildquelle: </a:t>
            </a:r>
            <a:r>
              <a:rPr lang="de-DE" dirty="0" err="1">
                <a:solidFill>
                  <a:schemeClr val="bg1"/>
                </a:solidFill>
              </a:rPr>
              <a:t>Pixabay</a:t>
            </a:r>
            <a:endParaRPr lang="de-D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4179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platzhalter 6">
            <a:extLst>
              <a:ext uri="{FF2B5EF4-FFF2-40B4-BE49-F238E27FC236}">
                <a16:creationId xmlns:a16="http://schemas.microsoft.com/office/drawing/2014/main" id="{A8834559-F4FE-98DE-D958-AEBDBCE5E8D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4730" b="4730"/>
          <a:stretch/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DE8DE784-F6EE-2DB0-33FC-DC9DD5CE9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01179" y="4637988"/>
            <a:ext cx="5428021" cy="844810"/>
          </a:xfrm>
        </p:spPr>
        <p:txBody>
          <a:bodyPr/>
          <a:lstStyle/>
          <a:p>
            <a:r>
              <a:rPr lang="de-DE" sz="3600" dirty="0"/>
              <a:t>Biogasanlage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C99605A-D04E-A82A-7D3A-28C5DF72573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rtl="0"/>
            <a:fld id="{19B51A1E-902D-48AF-9020-955120F399B6}" type="slidenum">
              <a:rPr lang="de-DE" noProof="0" smtClean="0"/>
              <a:pPr rtl="0"/>
              <a:t>16</a:t>
            </a:fld>
            <a:endParaRPr lang="de-DE" noProof="0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83A2289-D814-80D6-2B0B-57C31457E853}"/>
              </a:ext>
            </a:extLst>
          </p:cNvPr>
          <p:cNvSpPr txBox="1"/>
          <p:nvPr/>
        </p:nvSpPr>
        <p:spPr>
          <a:xfrm>
            <a:off x="7098946" y="5474144"/>
            <a:ext cx="4230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/>
              <a:t>Bildquelle: </a:t>
            </a:r>
            <a:r>
              <a:rPr lang="de-DE" dirty="0" err="1"/>
              <a:t>AdobeStock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189848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FAB8E932-0B30-3FAC-B456-CE03AF018E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503429" y="303682"/>
            <a:ext cx="8151043" cy="5756860"/>
          </a:xfrm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0813F105-7471-5A98-5952-1C9FF58DD059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pPr rtl="0"/>
            <a:fld id="{19B51A1E-902D-48AF-9020-955120F399B6}" type="slidenum">
              <a:rPr lang="de-DE" noProof="0" smtClean="0"/>
              <a:pPr rtl="0"/>
              <a:t>17</a:t>
            </a:fld>
            <a:endParaRPr lang="de-DE" noProof="0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DAFD11E6-675A-D2B1-1E66-17C6C96A9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48454" y="384865"/>
            <a:ext cx="3583328" cy="825099"/>
          </a:xfrm>
        </p:spPr>
        <p:txBody>
          <a:bodyPr/>
          <a:lstStyle/>
          <a:p>
            <a:pPr algn="r"/>
            <a:r>
              <a:rPr lang="de-DE" dirty="0"/>
              <a:t>Biogasanlage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818668E8-877E-1658-CEEE-831AC6E18264}"/>
              </a:ext>
            </a:extLst>
          </p:cNvPr>
          <p:cNvSpPr txBox="1"/>
          <p:nvPr/>
        </p:nvSpPr>
        <p:spPr>
          <a:xfrm>
            <a:off x="7724905" y="5691210"/>
            <a:ext cx="4230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/>
              <a:t>Bildquelle: Liebal</a:t>
            </a:r>
          </a:p>
        </p:txBody>
      </p:sp>
    </p:spTree>
    <p:extLst>
      <p:ext uri="{BB962C8B-B14F-4D97-AF65-F5344CB8AC3E}">
        <p14:creationId xmlns:p14="http://schemas.microsoft.com/office/powerpoint/2010/main" val="14632693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FAB8E932-0B30-3FAC-B456-CE03AF018E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503429" y="303682"/>
            <a:ext cx="8151043" cy="5756860"/>
          </a:xfrm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0813F105-7471-5A98-5952-1C9FF58DD059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pPr rtl="0"/>
            <a:fld id="{19B51A1E-902D-48AF-9020-955120F399B6}" type="slidenum">
              <a:rPr lang="de-DE" noProof="0" smtClean="0"/>
              <a:pPr rtl="0"/>
              <a:t>18</a:t>
            </a:fld>
            <a:endParaRPr lang="de-DE" noProof="0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DAFD11E6-675A-D2B1-1E66-17C6C96A9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48454" y="384865"/>
            <a:ext cx="3583328" cy="825099"/>
          </a:xfrm>
        </p:spPr>
        <p:txBody>
          <a:bodyPr/>
          <a:lstStyle/>
          <a:p>
            <a:pPr algn="r"/>
            <a:r>
              <a:rPr lang="de-DE" dirty="0"/>
              <a:t>Blockheizkraft-werk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818668E8-877E-1658-CEEE-831AC6E18264}"/>
              </a:ext>
            </a:extLst>
          </p:cNvPr>
          <p:cNvSpPr txBox="1"/>
          <p:nvPr/>
        </p:nvSpPr>
        <p:spPr>
          <a:xfrm>
            <a:off x="7724905" y="5691210"/>
            <a:ext cx="4230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/>
              <a:t>Bildquelle: Liebal</a:t>
            </a:r>
          </a:p>
        </p:txBody>
      </p:sp>
    </p:spTree>
    <p:extLst>
      <p:ext uri="{BB962C8B-B14F-4D97-AF65-F5344CB8AC3E}">
        <p14:creationId xmlns:p14="http://schemas.microsoft.com/office/powerpoint/2010/main" val="41091282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FAB8E932-0B30-3FAC-B456-CE03AF018E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281756" y="303682"/>
            <a:ext cx="9573444" cy="5756860"/>
          </a:xfrm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0813F105-7471-5A98-5952-1C9FF58DD059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pPr rtl="0"/>
            <a:fld id="{19B51A1E-902D-48AF-9020-955120F399B6}" type="slidenum">
              <a:rPr lang="de-DE" noProof="0" smtClean="0"/>
              <a:pPr rtl="0"/>
              <a:t>19</a:t>
            </a:fld>
            <a:endParaRPr lang="de-DE" noProof="0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DAFD11E6-675A-D2B1-1E66-17C6C96A9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59272" y="384865"/>
            <a:ext cx="2872509" cy="825099"/>
          </a:xfrm>
        </p:spPr>
        <p:txBody>
          <a:bodyPr/>
          <a:lstStyle/>
          <a:p>
            <a:pPr algn="r"/>
            <a:r>
              <a:rPr lang="de-DE" dirty="0"/>
              <a:t>Feuerungs-anlage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818668E8-877E-1658-CEEE-831AC6E18264}"/>
              </a:ext>
            </a:extLst>
          </p:cNvPr>
          <p:cNvSpPr txBox="1"/>
          <p:nvPr/>
        </p:nvSpPr>
        <p:spPr>
          <a:xfrm>
            <a:off x="7724905" y="5478775"/>
            <a:ext cx="4230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/>
              <a:t>Bildquelle: Liebal</a:t>
            </a:r>
          </a:p>
        </p:txBody>
      </p:sp>
    </p:spTree>
    <p:extLst>
      <p:ext uri="{BB962C8B-B14F-4D97-AF65-F5344CB8AC3E}">
        <p14:creationId xmlns:p14="http://schemas.microsoft.com/office/powerpoint/2010/main" val="12660533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FAB8E932-0B30-3FAC-B456-CE03AF018E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503430" y="303682"/>
            <a:ext cx="8011396" cy="5756860"/>
          </a:xfrm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0813F105-7471-5A98-5952-1C9FF58DD059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pPr rtl="0"/>
            <a:fld id="{19B51A1E-902D-48AF-9020-955120F399B6}" type="slidenum">
              <a:rPr lang="de-DE" noProof="0" smtClean="0"/>
              <a:pPr rtl="0"/>
              <a:t>2</a:t>
            </a:fld>
            <a:endParaRPr lang="de-DE" noProof="0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DAFD11E6-675A-D2B1-1E66-17C6C96A9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48454" y="485534"/>
            <a:ext cx="3583328" cy="850046"/>
          </a:xfrm>
        </p:spPr>
        <p:txBody>
          <a:bodyPr/>
          <a:lstStyle/>
          <a:p>
            <a:pPr algn="r"/>
            <a:r>
              <a:rPr lang="de-DE" dirty="0"/>
              <a:t>Pumpspeicher-kraftwerk</a:t>
            </a:r>
            <a:br>
              <a:rPr lang="de-DE" dirty="0"/>
            </a:br>
            <a:r>
              <a:rPr lang="de-DE" dirty="0"/>
              <a:t>Geesthacht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818668E8-877E-1658-CEEE-831AC6E18264}"/>
              </a:ext>
            </a:extLst>
          </p:cNvPr>
          <p:cNvSpPr txBox="1"/>
          <p:nvPr/>
        </p:nvSpPr>
        <p:spPr>
          <a:xfrm>
            <a:off x="7724905" y="5691210"/>
            <a:ext cx="4230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/>
              <a:t>Bildquelle: </a:t>
            </a:r>
            <a:r>
              <a:rPr lang="de-DE" dirty="0" err="1"/>
              <a:t>AdobeStock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481274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E98DCA46-603B-4178-8707-30E192CE6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1999"/>
            <a:ext cx="11340000" cy="2154183"/>
          </a:xfrm>
        </p:spPr>
        <p:txBody>
          <a:bodyPr rtlCol="0"/>
          <a:lstStyle/>
          <a:p>
            <a:pPr algn="ctr" rtl="0"/>
            <a:r>
              <a:rPr lang="de-DE" dirty="0"/>
              <a:t>bereitgestellt durch: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28EF8F27-03BC-4080-83E5-6B49046A3122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de-DE" smtClean="0"/>
              <a:pPr rtl="0"/>
              <a:t>20</a:t>
            </a:fld>
            <a:endParaRPr lang="de-DE" dirty="0"/>
          </a:p>
        </p:txBody>
      </p:sp>
      <p:pic>
        <p:nvPicPr>
          <p:cNvPr id="5" name="Grafik 4" descr="Ein Bild, das Schrift, Grafiken, Text, Diagramm enthält.&#10;&#10;Automatisch generierte Beschreibung">
            <a:extLst>
              <a:ext uri="{FF2B5EF4-FFF2-40B4-BE49-F238E27FC236}">
                <a16:creationId xmlns:a16="http://schemas.microsoft.com/office/drawing/2014/main" id="{2315B9CC-7748-1547-65C0-50A2B522B5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2327" y="2142835"/>
            <a:ext cx="4540187" cy="2553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823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FAB8E932-0B30-3FAC-B456-CE03AF018E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503430" y="303682"/>
            <a:ext cx="8011396" cy="5756860"/>
          </a:xfrm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0813F105-7471-5A98-5952-1C9FF58DD059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pPr rtl="0"/>
            <a:fld id="{19B51A1E-902D-48AF-9020-955120F399B6}" type="slidenum">
              <a:rPr lang="de-DE" noProof="0" smtClean="0"/>
              <a:pPr rtl="0"/>
              <a:t>3</a:t>
            </a:fld>
            <a:endParaRPr lang="de-DE" noProof="0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DAFD11E6-675A-D2B1-1E66-17C6C96A9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48454" y="384866"/>
            <a:ext cx="3583328" cy="850046"/>
          </a:xfrm>
        </p:spPr>
        <p:txBody>
          <a:bodyPr/>
          <a:lstStyle/>
          <a:p>
            <a:pPr algn="r"/>
            <a:r>
              <a:rPr lang="de-DE" dirty="0"/>
              <a:t>Pumpspeicher-kraftwerk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818668E8-877E-1658-CEEE-831AC6E18264}"/>
              </a:ext>
            </a:extLst>
          </p:cNvPr>
          <p:cNvSpPr txBox="1"/>
          <p:nvPr/>
        </p:nvSpPr>
        <p:spPr>
          <a:xfrm>
            <a:off x="7724905" y="5691210"/>
            <a:ext cx="4230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/>
              <a:t>Bildquelle: </a:t>
            </a:r>
            <a:r>
              <a:rPr lang="de-DE" dirty="0" err="1"/>
              <a:t>AdobeStock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073998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platzhalter 6">
            <a:extLst>
              <a:ext uri="{FF2B5EF4-FFF2-40B4-BE49-F238E27FC236}">
                <a16:creationId xmlns:a16="http://schemas.microsoft.com/office/drawing/2014/main" id="{A8834559-F4FE-98DE-D958-AEBDBCE5E8D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4753" b="4753"/>
          <a:stretch/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DE8DE784-F6EE-2DB0-33FC-DC9DD5CE9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48313" y="4637988"/>
            <a:ext cx="5380887" cy="844810"/>
          </a:xfrm>
        </p:spPr>
        <p:txBody>
          <a:bodyPr/>
          <a:lstStyle/>
          <a:p>
            <a:r>
              <a:rPr lang="de-DE" sz="3600" dirty="0"/>
              <a:t>Windenergie on-shore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C99605A-D04E-A82A-7D3A-28C5DF72573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rtl="0"/>
            <a:fld id="{19B51A1E-902D-48AF-9020-955120F399B6}" type="slidenum">
              <a:rPr lang="de-DE" noProof="0" smtClean="0"/>
              <a:pPr rtl="0"/>
              <a:t>4</a:t>
            </a:fld>
            <a:endParaRPr lang="de-DE" noProof="0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83A2289-D814-80D6-2B0B-57C31457E853}"/>
              </a:ext>
            </a:extLst>
          </p:cNvPr>
          <p:cNvSpPr txBox="1"/>
          <p:nvPr/>
        </p:nvSpPr>
        <p:spPr>
          <a:xfrm>
            <a:off x="7098946" y="5474144"/>
            <a:ext cx="4230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/>
              <a:t>Bildquelle: Boke9a</a:t>
            </a:r>
          </a:p>
        </p:txBody>
      </p:sp>
    </p:spTree>
    <p:extLst>
      <p:ext uri="{BB962C8B-B14F-4D97-AF65-F5344CB8AC3E}">
        <p14:creationId xmlns:p14="http://schemas.microsoft.com/office/powerpoint/2010/main" val="10243874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FAB8E932-0B30-3FAC-B456-CE03AF018E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503430" y="303682"/>
            <a:ext cx="7203578" cy="5756860"/>
          </a:xfrm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0813F105-7471-5A98-5952-1C9FF58DD059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pPr rtl="0"/>
            <a:fld id="{19B51A1E-902D-48AF-9020-955120F399B6}" type="slidenum">
              <a:rPr lang="de-DE" noProof="0" smtClean="0"/>
              <a:pPr rtl="0"/>
              <a:t>5</a:t>
            </a:fld>
            <a:endParaRPr lang="de-DE" noProof="0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DAFD11E6-675A-D2B1-1E66-17C6C96A9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48454" y="384865"/>
            <a:ext cx="3583328" cy="746351"/>
          </a:xfrm>
        </p:spPr>
        <p:txBody>
          <a:bodyPr/>
          <a:lstStyle/>
          <a:p>
            <a:pPr algn="r"/>
            <a:r>
              <a:rPr lang="de-DE" dirty="0"/>
              <a:t>Auftrieb an Rotorblättern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818668E8-877E-1658-CEEE-831AC6E18264}"/>
              </a:ext>
            </a:extLst>
          </p:cNvPr>
          <p:cNvSpPr txBox="1"/>
          <p:nvPr/>
        </p:nvSpPr>
        <p:spPr>
          <a:xfrm>
            <a:off x="7724905" y="5691210"/>
            <a:ext cx="4230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/>
              <a:t>Bildquelle: Liebal</a:t>
            </a:r>
          </a:p>
        </p:txBody>
      </p:sp>
    </p:spTree>
    <p:extLst>
      <p:ext uri="{BB962C8B-B14F-4D97-AF65-F5344CB8AC3E}">
        <p14:creationId xmlns:p14="http://schemas.microsoft.com/office/powerpoint/2010/main" val="17803670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platzhalter 6">
            <a:extLst>
              <a:ext uri="{FF2B5EF4-FFF2-40B4-BE49-F238E27FC236}">
                <a16:creationId xmlns:a16="http://schemas.microsoft.com/office/drawing/2014/main" id="{A8834559-F4FE-98DE-D958-AEBDBCE5E8D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9595" b="9595"/>
          <a:stretch/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DE8DE784-F6EE-2DB0-33FC-DC9DD5CE9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54255" y="4637988"/>
            <a:ext cx="5574945" cy="844810"/>
          </a:xfrm>
        </p:spPr>
        <p:txBody>
          <a:bodyPr/>
          <a:lstStyle/>
          <a:p>
            <a:r>
              <a:rPr lang="de-DE" sz="3600" dirty="0"/>
              <a:t>Bioenergie aus Biomasse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C99605A-D04E-A82A-7D3A-28C5DF72573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rtl="0"/>
            <a:fld id="{19B51A1E-902D-48AF-9020-955120F399B6}" type="slidenum">
              <a:rPr lang="de-DE" noProof="0" smtClean="0"/>
              <a:pPr rtl="0"/>
              <a:t>6</a:t>
            </a:fld>
            <a:endParaRPr lang="de-DE" noProof="0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83A2289-D814-80D6-2B0B-57C31457E853}"/>
              </a:ext>
            </a:extLst>
          </p:cNvPr>
          <p:cNvSpPr txBox="1"/>
          <p:nvPr/>
        </p:nvSpPr>
        <p:spPr>
          <a:xfrm>
            <a:off x="7098946" y="5474144"/>
            <a:ext cx="4230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>
                <a:solidFill>
                  <a:schemeClr val="bg1"/>
                </a:solidFill>
              </a:rPr>
              <a:t>Bildquelle: Liebal</a:t>
            </a:r>
          </a:p>
        </p:txBody>
      </p:sp>
    </p:spTree>
    <p:extLst>
      <p:ext uri="{BB962C8B-B14F-4D97-AF65-F5344CB8AC3E}">
        <p14:creationId xmlns:p14="http://schemas.microsoft.com/office/powerpoint/2010/main" val="14153993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platzhalter 6">
            <a:extLst>
              <a:ext uri="{FF2B5EF4-FFF2-40B4-BE49-F238E27FC236}">
                <a16:creationId xmlns:a16="http://schemas.microsoft.com/office/drawing/2014/main" id="{A8834559-F4FE-98DE-D958-AEBDBCE5E8D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4753" b="4753"/>
          <a:stretch/>
        </p:blipFill>
        <p:spPr/>
      </p:pic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C99605A-D04E-A82A-7D3A-28C5DF72573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rtl="0"/>
            <a:fld id="{19B51A1E-902D-48AF-9020-955120F399B6}" type="slidenum">
              <a:rPr lang="de-DE" noProof="0" smtClean="0"/>
              <a:pPr rtl="0"/>
              <a:t>7</a:t>
            </a:fld>
            <a:endParaRPr lang="de-DE" noProof="0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83A2289-D814-80D6-2B0B-57C31457E853}"/>
              </a:ext>
            </a:extLst>
          </p:cNvPr>
          <p:cNvSpPr txBox="1"/>
          <p:nvPr/>
        </p:nvSpPr>
        <p:spPr>
          <a:xfrm>
            <a:off x="7098946" y="5474144"/>
            <a:ext cx="4230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>
                <a:solidFill>
                  <a:schemeClr val="bg1"/>
                </a:solidFill>
              </a:rPr>
              <a:t>Bildquelle: </a:t>
            </a:r>
            <a:r>
              <a:rPr lang="de-DE" dirty="0" err="1">
                <a:solidFill>
                  <a:schemeClr val="bg1"/>
                </a:solidFill>
              </a:rPr>
              <a:t>Andranias</a:t>
            </a:r>
            <a:endParaRPr lang="de-D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6907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platzhalter 6">
            <a:extLst>
              <a:ext uri="{FF2B5EF4-FFF2-40B4-BE49-F238E27FC236}">
                <a16:creationId xmlns:a16="http://schemas.microsoft.com/office/drawing/2014/main" id="{A8834559-F4FE-98DE-D958-AEBDBCE5E8D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4753" b="4753"/>
          <a:stretch/>
        </p:blipFill>
        <p:spPr/>
      </p:pic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C99605A-D04E-A82A-7D3A-28C5DF72573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rtl="0"/>
            <a:fld id="{19B51A1E-902D-48AF-9020-955120F399B6}" type="slidenum">
              <a:rPr lang="de-DE" noProof="0" smtClean="0"/>
              <a:pPr rtl="0"/>
              <a:t>8</a:t>
            </a:fld>
            <a:endParaRPr lang="de-DE" noProof="0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83A2289-D814-80D6-2B0B-57C31457E853}"/>
              </a:ext>
            </a:extLst>
          </p:cNvPr>
          <p:cNvSpPr txBox="1"/>
          <p:nvPr/>
        </p:nvSpPr>
        <p:spPr>
          <a:xfrm>
            <a:off x="7098946" y="5474144"/>
            <a:ext cx="4230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>
                <a:solidFill>
                  <a:schemeClr val="bg1"/>
                </a:solidFill>
              </a:rPr>
              <a:t>Bildquelle: </a:t>
            </a:r>
            <a:r>
              <a:rPr lang="de-DE" dirty="0" err="1">
                <a:solidFill>
                  <a:schemeClr val="bg1"/>
                </a:solidFill>
              </a:rPr>
              <a:t>Candiix</a:t>
            </a:r>
            <a:endParaRPr lang="de-D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1158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platzhalter 6">
            <a:extLst>
              <a:ext uri="{FF2B5EF4-FFF2-40B4-BE49-F238E27FC236}">
                <a16:creationId xmlns:a16="http://schemas.microsoft.com/office/drawing/2014/main" id="{A8834559-F4FE-98DE-D958-AEBDBCE5E8D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4753" b="4753"/>
          <a:stretch/>
        </p:blipFill>
        <p:spPr/>
      </p:pic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C99605A-D04E-A82A-7D3A-28C5DF72573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rtl="0"/>
            <a:fld id="{19B51A1E-902D-48AF-9020-955120F399B6}" type="slidenum">
              <a:rPr lang="de-DE" noProof="0" smtClean="0"/>
              <a:pPr rtl="0"/>
              <a:t>9</a:t>
            </a:fld>
            <a:endParaRPr lang="de-DE" noProof="0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83A2289-D814-80D6-2B0B-57C31457E853}"/>
              </a:ext>
            </a:extLst>
          </p:cNvPr>
          <p:cNvSpPr txBox="1"/>
          <p:nvPr/>
        </p:nvSpPr>
        <p:spPr>
          <a:xfrm>
            <a:off x="7098946" y="5474144"/>
            <a:ext cx="4230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>
                <a:solidFill>
                  <a:schemeClr val="bg1"/>
                </a:solidFill>
              </a:rPr>
              <a:t>Bildquelle: NoName_13</a:t>
            </a:r>
          </a:p>
        </p:txBody>
      </p:sp>
    </p:spTree>
    <p:extLst>
      <p:ext uri="{BB962C8B-B14F-4D97-AF65-F5344CB8AC3E}">
        <p14:creationId xmlns:p14="http://schemas.microsoft.com/office/powerpoint/2010/main" val="17999935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Design">
  <a:themeElements>
    <a:clrScheme name="Custom 131">
      <a:dk1>
        <a:sysClr val="windowText" lastClr="000000"/>
      </a:dk1>
      <a:lt1>
        <a:srgbClr val="FFFFFF"/>
      </a:lt1>
      <a:dk2>
        <a:srgbClr val="3F3F3F"/>
      </a:dk2>
      <a:lt2>
        <a:srgbClr val="F2F2F2"/>
      </a:lt2>
      <a:accent1>
        <a:srgbClr val="056AFF"/>
      </a:accent1>
      <a:accent2>
        <a:srgbClr val="FF391E"/>
      </a:accent2>
      <a:accent3>
        <a:srgbClr val="A1CC18"/>
      </a:accent3>
      <a:accent4>
        <a:srgbClr val="FFC000"/>
      </a:accent4>
      <a:accent5>
        <a:srgbClr val="1554B2"/>
      </a:accent5>
      <a:accent6>
        <a:srgbClr val="8BB20C"/>
      </a:accent6>
      <a:hlink>
        <a:srgbClr val="056AFF"/>
      </a:hlink>
      <a:folHlink>
        <a:srgbClr val="056AFF"/>
      </a:folHlink>
    </a:clrScheme>
    <a:fontScheme name="Custom 150">
      <a:majorFont>
        <a:latin typeface="Rockwell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46000">
              <a:schemeClr val="bg1">
                <a:alpha val="90000"/>
              </a:schemeClr>
            </a:gs>
            <a:gs pos="0">
              <a:schemeClr val="accent1">
                <a:lumMod val="20000"/>
                <a:lumOff val="80000"/>
                <a:alpha val="50000"/>
              </a:schemeClr>
            </a:gs>
            <a:gs pos="80000">
              <a:schemeClr val="bg1">
                <a:lumMod val="95000"/>
              </a:schemeClr>
            </a:gs>
          </a:gsLst>
          <a:lin ang="3600000" scaled="0"/>
        </a:gradFill>
      </a:spPr>
      <a:bodyPr rot="0" spcFirstLastPara="0" vertOverflow="overflow" horzOverflow="overflow" vert="horz" wrap="square" lIns="72000" tIns="0" rIns="180000" bIns="180000" numCol="1" spcCol="0" rtlCol="0" fromWordArt="0" anchor="b" anchorCtr="0" forceAA="0" compatLnSpc="1">
        <a:prstTxWarp prst="textNoShape">
          <a:avLst/>
        </a:prstTxWarp>
        <a:noAutofit/>
      </a:bodyPr>
      <a:lstStyle>
        <a:defPPr algn="r">
          <a:lnSpc>
            <a:spcPts val="4700"/>
          </a:lnSpc>
          <a:spcBef>
            <a:spcPct val="0"/>
          </a:spcBef>
          <a:defRPr sz="4500">
            <a:solidFill>
              <a:schemeClr val="tx1"/>
            </a:solidFill>
            <a:latin typeface="Rockwell" panose="02060603020205020403" pitchFamily="18" charset="0"/>
            <a:ea typeface="+mj-ea"/>
            <a:cs typeface="+mj-cs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_30450362_TF44613219" id="{531ED231-C6A4-4310-A493-CC8D3F1FF161}" vid="{075C5FD4-9740-4386-BA3B-161790DB12FA}"/>
    </a:ext>
  </a:extLst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EEA25CC0A0AC24199CDC46C25B8B0BC" ma:contentTypeVersion="10" ma:contentTypeDescription="Create a new document." ma:contentTypeScope="" ma:versionID="e3b47856d4cf355c0dacb39e1084d14f">
  <xsd:schema xmlns:xsd="http://www.w3.org/2001/XMLSchema" xmlns:xs="http://www.w3.org/2001/XMLSchema" xmlns:p="http://schemas.microsoft.com/office/2006/metadata/properties" xmlns:ns1="http://schemas.microsoft.com/sharepoint/v3" xmlns:ns2="6dc4bcd6-49db-4c07-9060-8acfc67cef9f" xmlns:ns3="fb0879af-3eba-417a-a55a-ffe6dcd6ca77" targetNamespace="http://schemas.microsoft.com/office/2006/metadata/properties" ma:root="true" ma:fieldsID="a845a615265fdb1f7b12cc65ac20ecbd" ns1:_="" ns2:_="" ns3:_="">
    <xsd:import namespace="http://schemas.microsoft.com/sharepoint/v3"/>
    <xsd:import namespace="6dc4bcd6-49db-4c07-9060-8acfc67cef9f"/>
    <xsd:import namespace="fb0879af-3eba-417a-a55a-ffe6dcd6ca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3:SharedWithUsers" minOccurs="0"/>
                <xsd:element ref="ns3:SharedWithDetails" minOccurs="0"/>
                <xsd:element ref="ns3:LastSharedByUser" minOccurs="0"/>
                <xsd:element ref="ns3:LastSharedByTime" minOccurs="0"/>
                <xsd:element ref="ns1:_ip_UnifiedCompliancePolicyProperties" minOccurs="0"/>
                <xsd:element ref="ns1:_ip_UnifiedCompliancePolicyUIAction" minOccurs="0"/>
                <xsd:element ref="ns2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5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6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c4bcd6-49db-4c07-9060-8acfc67cef9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7" nillable="true" ma:displayName="MediaServiceAutoTags" ma:internalName="MediaServiceAutoTag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0879af-3eba-417a-a55a-ffe6dcd6ca77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3" nillable="true" ma:displayName="Last Shared By User" ma:hidden="true" ma:internalName="LastSharedByUser" ma:readOnly="true">
      <xsd:simpleType>
        <xsd:restriction base="dms:Note"/>
      </xsd:simpleType>
    </xsd:element>
    <xsd:element name="LastSharedByTime" ma:index="14" nillable="true" ma:displayName="Last Shared By Time" ma:hidden="true" ma:internalName="LastSharedByTime" ma:readOnly="tru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6FA4173-5E4C-420B-BDB8-C986336F3C9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B9BDB30-709D-4026-8321-5AB8945E755C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</ds:schemaRefs>
</ds:datastoreItem>
</file>

<file path=customXml/itemProps3.xml><?xml version="1.0" encoding="utf-8"?>
<ds:datastoreItem xmlns:ds="http://schemas.openxmlformats.org/officeDocument/2006/customXml" ds:itemID="{FBB53CF6-7709-4D46-84FE-D9CA668E74C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dc4bcd6-49db-4c07-9060-8acfc67cef9f"/>
    <ds:schemaRef ds:uri="fb0879af-3eba-417a-a55a-ffe6dcd6ca7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Präsentation „Schneelandschaft“</Template>
  <TotalTime>0</TotalTime>
  <Words>106</Words>
  <Application>Microsoft Office PowerPoint</Application>
  <PresentationFormat>Breitbild</PresentationFormat>
  <Paragraphs>52</Paragraphs>
  <Slides>20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20</vt:i4>
      </vt:variant>
    </vt:vector>
  </HeadingPairs>
  <TitlesOfParts>
    <vt:vector size="26" baseType="lpstr">
      <vt:lpstr>Arial</vt:lpstr>
      <vt:lpstr>Calibri</vt:lpstr>
      <vt:lpstr>Calibri Light</vt:lpstr>
      <vt:lpstr>Rockwell</vt:lpstr>
      <vt:lpstr>Times New Roman</vt:lpstr>
      <vt:lpstr>Office-Design</vt:lpstr>
      <vt:lpstr>Erneuerbare Energien</vt:lpstr>
      <vt:lpstr>Pumpspeicher-kraftwerk Geesthacht</vt:lpstr>
      <vt:lpstr>Pumpspeicher-kraftwerk</vt:lpstr>
      <vt:lpstr>Windenergie on-shore</vt:lpstr>
      <vt:lpstr>Auftrieb an Rotorblättern</vt:lpstr>
      <vt:lpstr>Bioenergie aus Biomasse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Tank oder Teller?</vt:lpstr>
      <vt:lpstr>PowerPoint-Präsentation</vt:lpstr>
      <vt:lpstr>Biogasanlage</vt:lpstr>
      <vt:lpstr>Biogasanlage</vt:lpstr>
      <vt:lpstr>Blockheizkraft-werk</vt:lpstr>
      <vt:lpstr>Feuerungs-anlage</vt:lpstr>
      <vt:lpstr>bereitgestellt durch: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Erneuerbare Energien</dc:title>
  <dc:creator>Sandra Liebal</dc:creator>
  <cp:lastModifiedBy>Sandra Liebal</cp:lastModifiedBy>
  <cp:revision>3</cp:revision>
  <dcterms:created xsi:type="dcterms:W3CDTF">2023-06-08T11:49:13Z</dcterms:created>
  <dcterms:modified xsi:type="dcterms:W3CDTF">2023-06-12T07:18:40Z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0x010100DEEA25CC0A0AC24199CDC46C25B8B0BC</vt:lpwstr>
  </property>
</Properties>
</file>